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 id="2147483708" r:id="rId2"/>
  </p:sldMasterIdLst>
  <p:notesMasterIdLst>
    <p:notesMasterId r:id="rId36"/>
  </p:notesMasterIdLst>
  <p:sldIdLst>
    <p:sldId id="290" r:id="rId3"/>
    <p:sldId id="258" r:id="rId4"/>
    <p:sldId id="271" r:id="rId5"/>
    <p:sldId id="307" r:id="rId6"/>
    <p:sldId id="272" r:id="rId7"/>
    <p:sldId id="281" r:id="rId8"/>
    <p:sldId id="262" r:id="rId9"/>
    <p:sldId id="266" r:id="rId10"/>
    <p:sldId id="267" r:id="rId11"/>
    <p:sldId id="296" r:id="rId12"/>
    <p:sldId id="268" r:id="rId13"/>
    <p:sldId id="305" r:id="rId14"/>
    <p:sldId id="269" r:id="rId15"/>
    <p:sldId id="306" r:id="rId16"/>
    <p:sldId id="259" r:id="rId17"/>
    <p:sldId id="263" r:id="rId18"/>
    <p:sldId id="292" r:id="rId19"/>
    <p:sldId id="300" r:id="rId20"/>
    <p:sldId id="298" r:id="rId21"/>
    <p:sldId id="279" r:id="rId22"/>
    <p:sldId id="289" r:id="rId23"/>
    <p:sldId id="293" r:id="rId24"/>
    <p:sldId id="299" r:id="rId25"/>
    <p:sldId id="297" r:id="rId26"/>
    <p:sldId id="285" r:id="rId27"/>
    <p:sldId id="286" r:id="rId28"/>
    <p:sldId id="280" r:id="rId29"/>
    <p:sldId id="303" r:id="rId30"/>
    <p:sldId id="304" r:id="rId31"/>
    <p:sldId id="282" r:id="rId32"/>
    <p:sldId id="283" r:id="rId33"/>
    <p:sldId id="287"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471D6B6-E3F6-4A86-A74A-38BA4DD133BF}">
          <p14:sldIdLst>
            <p14:sldId id="290"/>
          </p14:sldIdLst>
        </p14:section>
        <p14:section name="Overview" id="{0BBCCB21-8E5F-45E9-9243-3ED56F06D1FA}">
          <p14:sldIdLst>
            <p14:sldId id="258"/>
            <p14:sldId id="271"/>
            <p14:sldId id="307"/>
            <p14:sldId id="272"/>
          </p14:sldIdLst>
        </p14:section>
        <p14:section name="Software Design" id="{25B76A2B-2227-DC45-83DC-7EBC88B37979}">
          <p14:sldIdLst>
            <p14:sldId id="281"/>
            <p14:sldId id="262"/>
            <p14:sldId id="266"/>
            <p14:sldId id="267"/>
            <p14:sldId id="296"/>
            <p14:sldId id="268"/>
            <p14:sldId id="305"/>
            <p14:sldId id="269"/>
            <p14:sldId id="306"/>
            <p14:sldId id="259"/>
            <p14:sldId id="263"/>
          </p14:sldIdLst>
        </p14:section>
        <p14:section name="User Experience Testing" id="{120A0724-8261-46E1-B67D-D45D830912E5}">
          <p14:sldIdLst>
            <p14:sldId id="292"/>
            <p14:sldId id="300"/>
            <p14:sldId id="298"/>
            <p14:sldId id="279"/>
          </p14:sldIdLst>
        </p14:section>
        <p14:section name="Workflow and Deployment" id="{D71789C5-3B82-6347-8D56-6EF697118933}">
          <p14:sldIdLst>
            <p14:sldId id="289"/>
            <p14:sldId id="293"/>
            <p14:sldId id="299"/>
            <p14:sldId id="297"/>
          </p14:sldIdLst>
        </p14:section>
        <p14:section name="Lessons and Summary" id="{50815E66-946F-446D-9481-90407B1C828D}">
          <p14:sldIdLst>
            <p14:sldId id="285"/>
            <p14:sldId id="286"/>
          </p14:sldIdLst>
        </p14:section>
        <p14:section name="Project Management" id="{5DCBB6ED-3D07-454B-86D9-E3064735694C}">
          <p14:sldIdLst>
            <p14:sldId id="280"/>
            <p14:sldId id="303"/>
            <p14:sldId id="304"/>
            <p14:sldId id="282"/>
            <p14:sldId id="283"/>
          </p14:sldIdLst>
        </p14:section>
        <p14:section name="Conclusion" id="{F4F85355-5B8E-4036-B0E5-8FAEC19FE189}">
          <p14:sldIdLst>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66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68BDA-3066-4014-B965-396B59987F95}" v="47" dt="2023-08-17T02:20:02.943"/>
    <p1510:client id="{1531BE41-C431-AA44-B7AA-7F5CED107313}" v="1223" dt="2023-08-17T05:55:42.191"/>
    <p1510:client id="{2BEAD056-07D2-4458-91BF-23DC46AF8EE5}" v="3205" dt="2023-08-17T18:39:33.129"/>
    <p1510:client id="{2CEBCF90-89D9-4797-B5DB-4A8FD6AADF2A}" v="306" dt="2023-08-17T20:06:08.206"/>
    <p1510:client id="{32C7FD1B-8E81-6C47-B94F-A6ACC8167080}" v="1613" dt="2023-08-17T02:45:47.498"/>
    <p1510:client id="{46D3EA51-2735-4EF6-B4DB-A189CD8DE524}" v="2" dt="2023-08-16T21:26:40.001"/>
    <p1510:client id="{5C342363-B8FA-6553-3C0A-E2A352B69829}" v="118" dt="2023-08-17T05:49:04.515"/>
    <p1510:client id="{5C419087-CBA5-8FDF-ACA5-AC372958B026}" v="3" dt="2023-08-17T20:03:24.128"/>
    <p1510:client id="{65381826-882C-7CEC-60F3-76718AF0B87F}" v="4" dt="2023-08-17T02:25:06.464"/>
    <p1510:client id="{6A597905-AA29-4E38-853F-BDBAE96C1002}" v="1090" dt="2023-08-17T20:05:12.093"/>
    <p1510:client id="{78DD7A89-E1E4-4770-8561-2E5642E607F5}" v="8297" dt="2023-08-17T02:44:00.209"/>
    <p1510:client id="{8123CFF5-85A2-564C-BD1D-2A083A60F981}" v="85" dt="2023-08-17T18:42:58.845"/>
    <p1510:client id="{A8DB1086-21BD-4887-B0D3-71541F32AB66}" v="1805" dt="2023-08-17T05:55:03.161"/>
    <p1510:client id="{AB2F89A0-BFA5-4D91-8BBB-237AA49C5EC3}" v="682" dt="2023-08-16T21:14:02.744"/>
    <p1510:client id="{C23C60E9-35AC-64B3-3B82-B89794D6BB6C}" v="5" dt="2023-08-17T18:17:06.2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618" autoAdjust="0"/>
  </p:normalViewPr>
  <p:slideViewPr>
    <p:cSldViewPr snapToGrid="0">
      <p:cViewPr>
        <p:scale>
          <a:sx n="100" d="100"/>
          <a:sy n="100" d="100"/>
        </p:scale>
        <p:origin x="954"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ata3.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1.svg"/><Relationship Id="rId16" Type="http://schemas.openxmlformats.org/officeDocument/2006/relationships/image" Target="../media/image57.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2.png"/><Relationship Id="rId5" Type="http://schemas.openxmlformats.org/officeDocument/2006/relationships/image" Target="../media/image44.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3.svg"/><Relationship Id="rId9" Type="http://schemas.openxmlformats.org/officeDocument/2006/relationships/image" Target="../media/image50.png"/><Relationship Id="rId14" Type="http://schemas.openxmlformats.org/officeDocument/2006/relationships/image" Target="../media/image55.svg"/></Relationships>
</file>

<file path=ppt/diagrams/_rels/data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sv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fekir.info/post/chroot-as-docker-alternative-for-building/" TargetMode="External"/><Relationship Id="rId9"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2.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1.svg"/><Relationship Id="rId16" Type="http://schemas.openxmlformats.org/officeDocument/2006/relationships/image" Target="../media/image57.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2.png"/><Relationship Id="rId5" Type="http://schemas.openxmlformats.org/officeDocument/2006/relationships/image" Target="../media/image44.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3.svg"/><Relationship Id="rId9" Type="http://schemas.openxmlformats.org/officeDocument/2006/relationships/image" Target="../media/image50.png"/><Relationship Id="rId14" Type="http://schemas.openxmlformats.org/officeDocument/2006/relationships/image" Target="../media/image5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sv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fekir.info/post/chroot-as-docker-alternative-for-building/" TargetMode="External"/><Relationship Id="rId9"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62DE4-5011-4F57-9CBC-F53AC6D3F76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EDFE54-8D26-414E-9832-4AA904A1F93E}">
      <dgm:prSet/>
      <dgm:spPr/>
      <dgm:t>
        <a:bodyPr/>
        <a:lstStyle/>
        <a:p>
          <a:pPr>
            <a:lnSpc>
              <a:spcPct val="100000"/>
            </a:lnSpc>
          </a:pPr>
          <a:r>
            <a:rPr lang="en-CA"/>
            <a:t>Moving employees between jobs and between statuses</a:t>
          </a:r>
          <a:endParaRPr lang="en-US"/>
        </a:p>
      </dgm:t>
    </dgm:pt>
    <dgm:pt modelId="{87983834-1C3D-44D0-B51C-1D95C5CB660C}" type="parTrans" cxnId="{2A68DD18-502C-4A3A-8FC0-1E59BADC7A5D}">
      <dgm:prSet/>
      <dgm:spPr/>
      <dgm:t>
        <a:bodyPr/>
        <a:lstStyle/>
        <a:p>
          <a:endParaRPr lang="en-US"/>
        </a:p>
      </dgm:t>
    </dgm:pt>
    <dgm:pt modelId="{60B08AF3-F481-441C-B75C-C5CD613D46AD}" type="sibTrans" cxnId="{2A68DD18-502C-4A3A-8FC0-1E59BADC7A5D}">
      <dgm:prSet/>
      <dgm:spPr/>
      <dgm:t>
        <a:bodyPr/>
        <a:lstStyle/>
        <a:p>
          <a:pPr>
            <a:lnSpc>
              <a:spcPct val="100000"/>
            </a:lnSpc>
          </a:pPr>
          <a:endParaRPr lang="en-US"/>
        </a:p>
      </dgm:t>
    </dgm:pt>
    <dgm:pt modelId="{5C6F6294-7B20-438D-B654-D53DEB748035}">
      <dgm:prSet/>
      <dgm:spPr/>
      <dgm:t>
        <a:bodyPr/>
        <a:lstStyle/>
        <a:p>
          <a:pPr>
            <a:lnSpc>
              <a:spcPct val="100000"/>
            </a:lnSpc>
          </a:pPr>
          <a:r>
            <a:rPr lang="en-CA"/>
            <a:t>Adding, editing, and archiving employees</a:t>
          </a:r>
          <a:endParaRPr lang="en-US"/>
        </a:p>
      </dgm:t>
    </dgm:pt>
    <dgm:pt modelId="{A96EA6C3-91FE-49C7-BACA-F42E87825371}" type="parTrans" cxnId="{D9A96080-8E4B-4034-A4CD-DD59D5A1CB5E}">
      <dgm:prSet/>
      <dgm:spPr/>
      <dgm:t>
        <a:bodyPr/>
        <a:lstStyle/>
        <a:p>
          <a:endParaRPr lang="en-US"/>
        </a:p>
      </dgm:t>
    </dgm:pt>
    <dgm:pt modelId="{C2A00F69-9892-4B27-9CDD-FFB7544D8CD8}" type="sibTrans" cxnId="{D9A96080-8E4B-4034-A4CD-DD59D5A1CB5E}">
      <dgm:prSet/>
      <dgm:spPr/>
      <dgm:t>
        <a:bodyPr/>
        <a:lstStyle/>
        <a:p>
          <a:pPr>
            <a:lnSpc>
              <a:spcPct val="100000"/>
            </a:lnSpc>
          </a:pPr>
          <a:endParaRPr lang="en-US"/>
        </a:p>
      </dgm:t>
    </dgm:pt>
    <dgm:pt modelId="{284D18D9-9B2D-4B58-8C61-7304FD339790}">
      <dgm:prSet/>
      <dgm:spPr/>
      <dgm:t>
        <a:bodyPr/>
        <a:lstStyle/>
        <a:p>
          <a:pPr>
            <a:lnSpc>
              <a:spcPct val="100000"/>
            </a:lnSpc>
          </a:pPr>
          <a:r>
            <a:rPr lang="en-CA"/>
            <a:t>Adding, editing, and archiving jobs</a:t>
          </a:r>
          <a:endParaRPr lang="en-US"/>
        </a:p>
      </dgm:t>
    </dgm:pt>
    <dgm:pt modelId="{D934471E-259A-4DFB-82DD-4D538C973D84}" type="parTrans" cxnId="{EE8982DB-32D9-4CE4-9F68-EE0800C188D9}">
      <dgm:prSet/>
      <dgm:spPr/>
      <dgm:t>
        <a:bodyPr/>
        <a:lstStyle/>
        <a:p>
          <a:endParaRPr lang="en-US"/>
        </a:p>
      </dgm:t>
    </dgm:pt>
    <dgm:pt modelId="{63028DCE-AC01-40F9-884F-B0879ACE02B2}" type="sibTrans" cxnId="{EE8982DB-32D9-4CE4-9F68-EE0800C188D9}">
      <dgm:prSet/>
      <dgm:spPr/>
      <dgm:t>
        <a:bodyPr/>
        <a:lstStyle/>
        <a:p>
          <a:pPr>
            <a:lnSpc>
              <a:spcPct val="100000"/>
            </a:lnSpc>
          </a:pPr>
          <a:endParaRPr lang="en-US"/>
        </a:p>
      </dgm:t>
    </dgm:pt>
    <dgm:pt modelId="{7B6D1625-2397-4407-8397-9CBA07408128}">
      <dgm:prSet/>
      <dgm:spPr/>
      <dgm:t>
        <a:bodyPr/>
        <a:lstStyle/>
        <a:p>
          <a:pPr>
            <a:lnSpc>
              <a:spcPct val="100000"/>
            </a:lnSpc>
          </a:pPr>
          <a:r>
            <a:rPr lang="en-CA"/>
            <a:t>Allowing for editing of predicted number of assignments</a:t>
          </a:r>
          <a:endParaRPr lang="en-US"/>
        </a:p>
      </dgm:t>
    </dgm:pt>
    <dgm:pt modelId="{0CB17A5C-8474-4E99-A425-F3F6A43E135A}" type="parTrans" cxnId="{752E9983-4EE3-49B5-981E-21F58E456265}">
      <dgm:prSet/>
      <dgm:spPr/>
      <dgm:t>
        <a:bodyPr/>
        <a:lstStyle/>
        <a:p>
          <a:endParaRPr lang="en-US"/>
        </a:p>
      </dgm:t>
    </dgm:pt>
    <dgm:pt modelId="{A5F8EF59-79CC-476A-9366-7CE360F6DA9E}" type="sibTrans" cxnId="{752E9983-4EE3-49B5-981E-21F58E456265}">
      <dgm:prSet/>
      <dgm:spPr/>
      <dgm:t>
        <a:bodyPr/>
        <a:lstStyle/>
        <a:p>
          <a:pPr>
            <a:lnSpc>
              <a:spcPct val="100000"/>
            </a:lnSpc>
          </a:pPr>
          <a:endParaRPr lang="en-US"/>
        </a:p>
      </dgm:t>
    </dgm:pt>
    <dgm:pt modelId="{9E0A0FFA-9901-43A6-8F6B-C7E7124F0B5C}">
      <dgm:prSet/>
      <dgm:spPr/>
      <dgm:t>
        <a:bodyPr/>
        <a:lstStyle/>
        <a:p>
          <a:pPr>
            <a:lnSpc>
              <a:spcPct val="100000"/>
            </a:lnSpc>
          </a:pPr>
          <a:r>
            <a:rPr lang="en-CA"/>
            <a:t>History of previous jobs and generated visual graphs</a:t>
          </a:r>
          <a:endParaRPr lang="en-US"/>
        </a:p>
      </dgm:t>
    </dgm:pt>
    <dgm:pt modelId="{1CD467DD-5BDD-4656-843F-083F6665BB43}" type="parTrans" cxnId="{EBBAA671-9CE2-40DF-B6AC-0C2532A2AB6F}">
      <dgm:prSet/>
      <dgm:spPr/>
      <dgm:t>
        <a:bodyPr/>
        <a:lstStyle/>
        <a:p>
          <a:endParaRPr lang="en-US"/>
        </a:p>
      </dgm:t>
    </dgm:pt>
    <dgm:pt modelId="{D9FB5F4F-C45B-4E02-9E54-15B767654618}" type="sibTrans" cxnId="{EBBAA671-9CE2-40DF-B6AC-0C2532A2AB6F}">
      <dgm:prSet/>
      <dgm:spPr/>
      <dgm:t>
        <a:bodyPr/>
        <a:lstStyle/>
        <a:p>
          <a:pPr>
            <a:lnSpc>
              <a:spcPct val="100000"/>
            </a:lnSpc>
          </a:pPr>
          <a:endParaRPr lang="en-US"/>
        </a:p>
      </dgm:t>
    </dgm:pt>
    <dgm:pt modelId="{19A38231-003A-4E0A-B8B8-365ECD6FC203}">
      <dgm:prSet/>
      <dgm:spPr/>
      <dgm:t>
        <a:bodyPr/>
        <a:lstStyle/>
        <a:p>
          <a:pPr>
            <a:lnSpc>
              <a:spcPct val="100000"/>
            </a:lnSpc>
          </a:pPr>
          <a:r>
            <a:rPr lang="en-CA"/>
            <a:t>The UI must be intuitive and responsive for people who may not be the most familiar with technology</a:t>
          </a:r>
          <a:endParaRPr lang="en-US"/>
        </a:p>
      </dgm:t>
    </dgm:pt>
    <dgm:pt modelId="{637254AE-CFE2-401A-89DC-5CF22AC758BE}" type="parTrans" cxnId="{734BF0B9-A292-4F6B-A2DC-BEE9956A3F3A}">
      <dgm:prSet/>
      <dgm:spPr/>
      <dgm:t>
        <a:bodyPr/>
        <a:lstStyle/>
        <a:p>
          <a:endParaRPr lang="en-US"/>
        </a:p>
      </dgm:t>
    </dgm:pt>
    <dgm:pt modelId="{BF853085-FC5E-4DE7-A79D-8EE8805F6735}" type="sibTrans" cxnId="{734BF0B9-A292-4F6B-A2DC-BEE9956A3F3A}">
      <dgm:prSet/>
      <dgm:spPr/>
      <dgm:t>
        <a:bodyPr/>
        <a:lstStyle/>
        <a:p>
          <a:endParaRPr lang="en-US"/>
        </a:p>
      </dgm:t>
    </dgm:pt>
    <dgm:pt modelId="{80F417D0-9062-48E4-B995-AC51012F4794}" type="pres">
      <dgm:prSet presAssocID="{5BA62DE4-5011-4F57-9CBC-F53AC6D3F769}" presName="root" presStyleCnt="0">
        <dgm:presLayoutVars>
          <dgm:dir/>
          <dgm:resizeHandles val="exact"/>
        </dgm:presLayoutVars>
      </dgm:prSet>
      <dgm:spPr/>
    </dgm:pt>
    <dgm:pt modelId="{63EB0597-8724-4761-8092-81590CED5093}" type="pres">
      <dgm:prSet presAssocID="{5BA62DE4-5011-4F57-9CBC-F53AC6D3F769}" presName="container" presStyleCnt="0">
        <dgm:presLayoutVars>
          <dgm:dir/>
          <dgm:resizeHandles val="exact"/>
        </dgm:presLayoutVars>
      </dgm:prSet>
      <dgm:spPr/>
    </dgm:pt>
    <dgm:pt modelId="{7CEC5D93-C7FD-4253-AB33-2A13B0E20A75}" type="pres">
      <dgm:prSet presAssocID="{82EDFE54-8D26-414E-9832-4AA904A1F93E}" presName="compNode" presStyleCnt="0"/>
      <dgm:spPr/>
    </dgm:pt>
    <dgm:pt modelId="{1DEA94FF-9272-45A6-8F4A-78939FCC919C}" type="pres">
      <dgm:prSet presAssocID="{82EDFE54-8D26-414E-9832-4AA904A1F93E}" presName="iconBgRect" presStyleLbl="bgShp" presStyleIdx="0" presStyleCnt="6"/>
      <dgm:spPr/>
    </dgm:pt>
    <dgm:pt modelId="{6D838404-19D7-4B1B-AFE7-A513C204260A}" type="pres">
      <dgm:prSet presAssocID="{82EDFE54-8D26-414E-9832-4AA904A1F93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m"/>
        </a:ext>
      </dgm:extLst>
    </dgm:pt>
    <dgm:pt modelId="{EF55D025-A8F2-4A4F-82ED-98125C611519}" type="pres">
      <dgm:prSet presAssocID="{82EDFE54-8D26-414E-9832-4AA904A1F93E}" presName="spaceRect" presStyleCnt="0"/>
      <dgm:spPr/>
    </dgm:pt>
    <dgm:pt modelId="{A4B71456-5AFE-4CD4-904B-D8EA8BA45AF2}" type="pres">
      <dgm:prSet presAssocID="{82EDFE54-8D26-414E-9832-4AA904A1F93E}" presName="textRect" presStyleLbl="revTx" presStyleIdx="0" presStyleCnt="6">
        <dgm:presLayoutVars>
          <dgm:chMax val="1"/>
          <dgm:chPref val="1"/>
        </dgm:presLayoutVars>
      </dgm:prSet>
      <dgm:spPr/>
    </dgm:pt>
    <dgm:pt modelId="{CB44AB33-DAE9-4D3C-8CF2-2CD4BEE07ED1}" type="pres">
      <dgm:prSet presAssocID="{60B08AF3-F481-441C-B75C-C5CD613D46AD}" presName="sibTrans" presStyleLbl="sibTrans2D1" presStyleIdx="0" presStyleCnt="0"/>
      <dgm:spPr/>
    </dgm:pt>
    <dgm:pt modelId="{1F67D811-BC06-45CC-B9B7-19E42EBC7B92}" type="pres">
      <dgm:prSet presAssocID="{5C6F6294-7B20-438D-B654-D53DEB748035}" presName="compNode" presStyleCnt="0"/>
      <dgm:spPr/>
    </dgm:pt>
    <dgm:pt modelId="{C4D219CC-5FF4-47A0-BE1E-AD44761E412C}" type="pres">
      <dgm:prSet presAssocID="{5C6F6294-7B20-438D-B654-D53DEB748035}" presName="iconBgRect" presStyleLbl="bgShp" presStyleIdx="1" presStyleCnt="6"/>
      <dgm:spPr/>
    </dgm:pt>
    <dgm:pt modelId="{F24D69D6-EA9C-480C-9348-A4FFD235C55E}" type="pres">
      <dgm:prSet presAssocID="{5C6F6294-7B20-438D-B654-D53DEB7480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ypewriter"/>
        </a:ext>
      </dgm:extLst>
    </dgm:pt>
    <dgm:pt modelId="{979B4DC3-168B-470F-A095-5C9D7011D9EC}" type="pres">
      <dgm:prSet presAssocID="{5C6F6294-7B20-438D-B654-D53DEB748035}" presName="spaceRect" presStyleCnt="0"/>
      <dgm:spPr/>
    </dgm:pt>
    <dgm:pt modelId="{B4180559-EFC6-4BDA-B048-94D01E7A3384}" type="pres">
      <dgm:prSet presAssocID="{5C6F6294-7B20-438D-B654-D53DEB748035}" presName="textRect" presStyleLbl="revTx" presStyleIdx="1" presStyleCnt="6">
        <dgm:presLayoutVars>
          <dgm:chMax val="1"/>
          <dgm:chPref val="1"/>
        </dgm:presLayoutVars>
      </dgm:prSet>
      <dgm:spPr/>
    </dgm:pt>
    <dgm:pt modelId="{795AD855-34BE-4201-A27E-E1AF92957475}" type="pres">
      <dgm:prSet presAssocID="{C2A00F69-9892-4B27-9CDD-FFB7544D8CD8}" presName="sibTrans" presStyleLbl="sibTrans2D1" presStyleIdx="0" presStyleCnt="0"/>
      <dgm:spPr/>
    </dgm:pt>
    <dgm:pt modelId="{CE41DC6B-CF2F-4A6B-B4FE-31F656DBF774}" type="pres">
      <dgm:prSet presAssocID="{284D18D9-9B2D-4B58-8C61-7304FD339790}" presName="compNode" presStyleCnt="0"/>
      <dgm:spPr/>
    </dgm:pt>
    <dgm:pt modelId="{53DD22DA-06C6-4EA7-83F8-4B16254D4BD4}" type="pres">
      <dgm:prSet presAssocID="{284D18D9-9B2D-4B58-8C61-7304FD339790}" presName="iconBgRect" presStyleLbl="bgShp" presStyleIdx="2" presStyleCnt="6"/>
      <dgm:spPr/>
    </dgm:pt>
    <dgm:pt modelId="{E3D33B76-4886-4EB3-A228-A4038A00A0A7}" type="pres">
      <dgm:prSet presAssocID="{284D18D9-9B2D-4B58-8C61-7304FD33979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raser"/>
        </a:ext>
      </dgm:extLst>
    </dgm:pt>
    <dgm:pt modelId="{F093911F-05F4-465A-B90F-29BBF755B32E}" type="pres">
      <dgm:prSet presAssocID="{284D18D9-9B2D-4B58-8C61-7304FD339790}" presName="spaceRect" presStyleCnt="0"/>
      <dgm:spPr/>
    </dgm:pt>
    <dgm:pt modelId="{630D07A4-ABEA-484D-8280-7696E3737249}" type="pres">
      <dgm:prSet presAssocID="{284D18D9-9B2D-4B58-8C61-7304FD339790}" presName="textRect" presStyleLbl="revTx" presStyleIdx="2" presStyleCnt="6">
        <dgm:presLayoutVars>
          <dgm:chMax val="1"/>
          <dgm:chPref val="1"/>
        </dgm:presLayoutVars>
      </dgm:prSet>
      <dgm:spPr/>
    </dgm:pt>
    <dgm:pt modelId="{BE45935D-33E0-4EAA-8FDB-8AF0584EEC98}" type="pres">
      <dgm:prSet presAssocID="{63028DCE-AC01-40F9-884F-B0879ACE02B2}" presName="sibTrans" presStyleLbl="sibTrans2D1" presStyleIdx="0" presStyleCnt="0"/>
      <dgm:spPr/>
    </dgm:pt>
    <dgm:pt modelId="{C1A7149E-CE9E-43A2-942C-9E95B7297E4F}" type="pres">
      <dgm:prSet presAssocID="{7B6D1625-2397-4407-8397-9CBA07408128}" presName="compNode" presStyleCnt="0"/>
      <dgm:spPr/>
    </dgm:pt>
    <dgm:pt modelId="{876E4DA5-504D-48AD-8001-770FA03E3805}" type="pres">
      <dgm:prSet presAssocID="{7B6D1625-2397-4407-8397-9CBA07408128}" presName="iconBgRect" presStyleLbl="bgShp" presStyleIdx="3" presStyleCnt="6"/>
      <dgm:spPr/>
    </dgm:pt>
    <dgm:pt modelId="{234F737B-7D46-48AA-9501-BDFFDC9CE7F0}" type="pres">
      <dgm:prSet presAssocID="{7B6D1625-2397-4407-8397-9CBA0740812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5ACFD427-0E0B-4BFB-B500-1AC9C98BA068}" type="pres">
      <dgm:prSet presAssocID="{7B6D1625-2397-4407-8397-9CBA07408128}" presName="spaceRect" presStyleCnt="0"/>
      <dgm:spPr/>
    </dgm:pt>
    <dgm:pt modelId="{E065B0DC-6F91-41D9-97EF-D616584BEEAB}" type="pres">
      <dgm:prSet presAssocID="{7B6D1625-2397-4407-8397-9CBA07408128}" presName="textRect" presStyleLbl="revTx" presStyleIdx="3" presStyleCnt="6">
        <dgm:presLayoutVars>
          <dgm:chMax val="1"/>
          <dgm:chPref val="1"/>
        </dgm:presLayoutVars>
      </dgm:prSet>
      <dgm:spPr/>
    </dgm:pt>
    <dgm:pt modelId="{45AA917E-4EA3-4CCD-99F7-AE9E3A2CFA21}" type="pres">
      <dgm:prSet presAssocID="{A5F8EF59-79CC-476A-9366-7CE360F6DA9E}" presName="sibTrans" presStyleLbl="sibTrans2D1" presStyleIdx="0" presStyleCnt="0"/>
      <dgm:spPr/>
    </dgm:pt>
    <dgm:pt modelId="{72E26F86-129C-415E-BC36-9B8A9971918E}" type="pres">
      <dgm:prSet presAssocID="{9E0A0FFA-9901-43A6-8F6B-C7E7124F0B5C}" presName="compNode" presStyleCnt="0"/>
      <dgm:spPr/>
    </dgm:pt>
    <dgm:pt modelId="{815E85EE-79D1-4E96-8501-2B91BD765E96}" type="pres">
      <dgm:prSet presAssocID="{9E0A0FFA-9901-43A6-8F6B-C7E7124F0B5C}" presName="iconBgRect" presStyleLbl="bgShp" presStyleIdx="4" presStyleCnt="6"/>
      <dgm:spPr/>
    </dgm:pt>
    <dgm:pt modelId="{0A1EA6A5-F176-4EBE-BCA9-DCDBA568EBDE}" type="pres">
      <dgm:prSet presAssocID="{9E0A0FFA-9901-43A6-8F6B-C7E7124F0B5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182CF09E-0AC7-430B-82A4-4BE9F65F9E35}" type="pres">
      <dgm:prSet presAssocID="{9E0A0FFA-9901-43A6-8F6B-C7E7124F0B5C}" presName="spaceRect" presStyleCnt="0"/>
      <dgm:spPr/>
    </dgm:pt>
    <dgm:pt modelId="{46E41607-F279-433D-ABCE-E90546048D93}" type="pres">
      <dgm:prSet presAssocID="{9E0A0FFA-9901-43A6-8F6B-C7E7124F0B5C}" presName="textRect" presStyleLbl="revTx" presStyleIdx="4" presStyleCnt="6">
        <dgm:presLayoutVars>
          <dgm:chMax val="1"/>
          <dgm:chPref val="1"/>
        </dgm:presLayoutVars>
      </dgm:prSet>
      <dgm:spPr/>
    </dgm:pt>
    <dgm:pt modelId="{28CB48A0-2E46-4FAD-A049-EACDF90F4890}" type="pres">
      <dgm:prSet presAssocID="{D9FB5F4F-C45B-4E02-9E54-15B767654618}" presName="sibTrans" presStyleLbl="sibTrans2D1" presStyleIdx="0" presStyleCnt="0"/>
      <dgm:spPr/>
    </dgm:pt>
    <dgm:pt modelId="{F5B18EBB-60C2-464B-B584-DDDE236D1E8E}" type="pres">
      <dgm:prSet presAssocID="{19A38231-003A-4E0A-B8B8-365ECD6FC203}" presName="compNode" presStyleCnt="0"/>
      <dgm:spPr/>
    </dgm:pt>
    <dgm:pt modelId="{A242A024-DBC2-4F66-A2B1-72D36B8E935E}" type="pres">
      <dgm:prSet presAssocID="{19A38231-003A-4E0A-B8B8-365ECD6FC203}" presName="iconBgRect" presStyleLbl="bgShp" presStyleIdx="5" presStyleCnt="6"/>
      <dgm:spPr/>
    </dgm:pt>
    <dgm:pt modelId="{DBE774DF-2488-4CAC-85AE-9B07B1DDD0C7}" type="pres">
      <dgm:prSet presAssocID="{19A38231-003A-4E0A-B8B8-365ECD6FC203}"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itor with solid fill"/>
        </a:ext>
      </dgm:extLst>
    </dgm:pt>
    <dgm:pt modelId="{136BA79E-FCB7-430C-9023-DE876CE68FC6}" type="pres">
      <dgm:prSet presAssocID="{19A38231-003A-4E0A-B8B8-365ECD6FC203}" presName="spaceRect" presStyleCnt="0"/>
      <dgm:spPr/>
    </dgm:pt>
    <dgm:pt modelId="{ABAD5995-0EF4-4880-881C-C9B6E7CB28E2}" type="pres">
      <dgm:prSet presAssocID="{19A38231-003A-4E0A-B8B8-365ECD6FC203}" presName="textRect" presStyleLbl="revTx" presStyleIdx="5" presStyleCnt="6">
        <dgm:presLayoutVars>
          <dgm:chMax val="1"/>
          <dgm:chPref val="1"/>
        </dgm:presLayoutVars>
      </dgm:prSet>
      <dgm:spPr/>
    </dgm:pt>
  </dgm:ptLst>
  <dgm:cxnLst>
    <dgm:cxn modelId="{57A0A315-87D7-480D-A5EB-854D807A3C65}" type="presOf" srcId="{284D18D9-9B2D-4B58-8C61-7304FD339790}" destId="{630D07A4-ABEA-484D-8280-7696E3737249}" srcOrd="0" destOrd="0" presId="urn:microsoft.com/office/officeart/2018/2/layout/IconCircleList"/>
    <dgm:cxn modelId="{2A68DD18-502C-4A3A-8FC0-1E59BADC7A5D}" srcId="{5BA62DE4-5011-4F57-9CBC-F53AC6D3F769}" destId="{82EDFE54-8D26-414E-9832-4AA904A1F93E}" srcOrd="0" destOrd="0" parTransId="{87983834-1C3D-44D0-B51C-1D95C5CB660C}" sibTransId="{60B08AF3-F481-441C-B75C-C5CD613D46AD}"/>
    <dgm:cxn modelId="{0F26A92A-5314-47B0-8E09-C121D22F7B9E}" type="presOf" srcId="{A5F8EF59-79CC-476A-9366-7CE360F6DA9E}" destId="{45AA917E-4EA3-4CCD-99F7-AE9E3A2CFA21}" srcOrd="0" destOrd="0" presId="urn:microsoft.com/office/officeart/2018/2/layout/IconCircleList"/>
    <dgm:cxn modelId="{E8E64638-5C77-4AEC-979D-113AD8691CBB}" type="presOf" srcId="{82EDFE54-8D26-414E-9832-4AA904A1F93E}" destId="{A4B71456-5AFE-4CD4-904B-D8EA8BA45AF2}" srcOrd="0" destOrd="0" presId="urn:microsoft.com/office/officeart/2018/2/layout/IconCircleList"/>
    <dgm:cxn modelId="{FC90BE3D-9CFB-490C-A517-4F88FB3F5237}" type="presOf" srcId="{60B08AF3-F481-441C-B75C-C5CD613D46AD}" destId="{CB44AB33-DAE9-4D3C-8CF2-2CD4BEE07ED1}" srcOrd="0" destOrd="0" presId="urn:microsoft.com/office/officeart/2018/2/layout/IconCircleList"/>
    <dgm:cxn modelId="{104E3141-9F2B-4BA0-90EA-C0867D59E3D9}" type="presOf" srcId="{C2A00F69-9892-4B27-9CDD-FFB7544D8CD8}" destId="{795AD855-34BE-4201-A27E-E1AF92957475}" srcOrd="0" destOrd="0" presId="urn:microsoft.com/office/officeart/2018/2/layout/IconCircleList"/>
    <dgm:cxn modelId="{FACEFE6D-CCE5-436A-933D-C98FAE36DF1E}" type="presOf" srcId="{7B6D1625-2397-4407-8397-9CBA07408128}" destId="{E065B0DC-6F91-41D9-97EF-D616584BEEAB}" srcOrd="0" destOrd="0" presId="urn:microsoft.com/office/officeart/2018/2/layout/IconCircleList"/>
    <dgm:cxn modelId="{EBBAA671-9CE2-40DF-B6AC-0C2532A2AB6F}" srcId="{5BA62DE4-5011-4F57-9CBC-F53AC6D3F769}" destId="{9E0A0FFA-9901-43A6-8F6B-C7E7124F0B5C}" srcOrd="4" destOrd="0" parTransId="{1CD467DD-5BDD-4656-843F-083F6665BB43}" sibTransId="{D9FB5F4F-C45B-4E02-9E54-15B767654618}"/>
    <dgm:cxn modelId="{772E0673-5E8E-4009-B401-C914BDBA70C5}" type="presOf" srcId="{63028DCE-AC01-40F9-884F-B0879ACE02B2}" destId="{BE45935D-33E0-4EAA-8FDB-8AF0584EEC98}" srcOrd="0" destOrd="0" presId="urn:microsoft.com/office/officeart/2018/2/layout/IconCircleList"/>
    <dgm:cxn modelId="{C2B96A7F-C060-4E78-BE4B-C9AB940C71E8}" type="presOf" srcId="{5BA62DE4-5011-4F57-9CBC-F53AC6D3F769}" destId="{80F417D0-9062-48E4-B995-AC51012F4794}" srcOrd="0" destOrd="0" presId="urn:microsoft.com/office/officeart/2018/2/layout/IconCircleList"/>
    <dgm:cxn modelId="{5B842E80-4482-4866-8766-23236361342C}" type="presOf" srcId="{D9FB5F4F-C45B-4E02-9E54-15B767654618}" destId="{28CB48A0-2E46-4FAD-A049-EACDF90F4890}" srcOrd="0" destOrd="0" presId="urn:microsoft.com/office/officeart/2018/2/layout/IconCircleList"/>
    <dgm:cxn modelId="{D9A96080-8E4B-4034-A4CD-DD59D5A1CB5E}" srcId="{5BA62DE4-5011-4F57-9CBC-F53AC6D3F769}" destId="{5C6F6294-7B20-438D-B654-D53DEB748035}" srcOrd="1" destOrd="0" parTransId="{A96EA6C3-91FE-49C7-BACA-F42E87825371}" sibTransId="{C2A00F69-9892-4B27-9CDD-FFB7544D8CD8}"/>
    <dgm:cxn modelId="{752E9983-4EE3-49B5-981E-21F58E456265}" srcId="{5BA62DE4-5011-4F57-9CBC-F53AC6D3F769}" destId="{7B6D1625-2397-4407-8397-9CBA07408128}" srcOrd="3" destOrd="0" parTransId="{0CB17A5C-8474-4E99-A425-F3F6A43E135A}" sibTransId="{A5F8EF59-79CC-476A-9366-7CE360F6DA9E}"/>
    <dgm:cxn modelId="{A9372A84-8C5A-4DA4-A1A2-53AE3BE03B27}" type="presOf" srcId="{5C6F6294-7B20-438D-B654-D53DEB748035}" destId="{B4180559-EFC6-4BDA-B048-94D01E7A3384}" srcOrd="0" destOrd="0" presId="urn:microsoft.com/office/officeart/2018/2/layout/IconCircleList"/>
    <dgm:cxn modelId="{B8B84CA8-3650-4266-B149-7575F402E600}" type="presOf" srcId="{9E0A0FFA-9901-43A6-8F6B-C7E7124F0B5C}" destId="{46E41607-F279-433D-ABCE-E90546048D93}" srcOrd="0" destOrd="0" presId="urn:microsoft.com/office/officeart/2018/2/layout/IconCircleList"/>
    <dgm:cxn modelId="{734BF0B9-A292-4F6B-A2DC-BEE9956A3F3A}" srcId="{5BA62DE4-5011-4F57-9CBC-F53AC6D3F769}" destId="{19A38231-003A-4E0A-B8B8-365ECD6FC203}" srcOrd="5" destOrd="0" parTransId="{637254AE-CFE2-401A-89DC-5CF22AC758BE}" sibTransId="{BF853085-FC5E-4DE7-A79D-8EE8805F6735}"/>
    <dgm:cxn modelId="{EE8982DB-32D9-4CE4-9F68-EE0800C188D9}" srcId="{5BA62DE4-5011-4F57-9CBC-F53AC6D3F769}" destId="{284D18D9-9B2D-4B58-8C61-7304FD339790}" srcOrd="2" destOrd="0" parTransId="{D934471E-259A-4DFB-82DD-4D538C973D84}" sibTransId="{63028DCE-AC01-40F9-884F-B0879ACE02B2}"/>
    <dgm:cxn modelId="{F919ABFB-4264-49AE-951D-7F62F9CAB9ED}" type="presOf" srcId="{19A38231-003A-4E0A-B8B8-365ECD6FC203}" destId="{ABAD5995-0EF4-4880-881C-C9B6E7CB28E2}" srcOrd="0" destOrd="0" presId="urn:microsoft.com/office/officeart/2018/2/layout/IconCircleList"/>
    <dgm:cxn modelId="{2389CE6D-C190-4912-9E8A-83FE5CCD31EA}" type="presParOf" srcId="{80F417D0-9062-48E4-B995-AC51012F4794}" destId="{63EB0597-8724-4761-8092-81590CED5093}" srcOrd="0" destOrd="0" presId="urn:microsoft.com/office/officeart/2018/2/layout/IconCircleList"/>
    <dgm:cxn modelId="{59BA3CAC-B5DA-4C23-892A-F1EDDA105B8C}" type="presParOf" srcId="{63EB0597-8724-4761-8092-81590CED5093}" destId="{7CEC5D93-C7FD-4253-AB33-2A13B0E20A75}" srcOrd="0" destOrd="0" presId="urn:microsoft.com/office/officeart/2018/2/layout/IconCircleList"/>
    <dgm:cxn modelId="{20EE3F92-2282-44AF-AEB3-F601B83BF4C0}" type="presParOf" srcId="{7CEC5D93-C7FD-4253-AB33-2A13B0E20A75}" destId="{1DEA94FF-9272-45A6-8F4A-78939FCC919C}" srcOrd="0" destOrd="0" presId="urn:microsoft.com/office/officeart/2018/2/layout/IconCircleList"/>
    <dgm:cxn modelId="{9CF9DCD4-18E3-4FD8-94D8-AED43C863B92}" type="presParOf" srcId="{7CEC5D93-C7FD-4253-AB33-2A13B0E20A75}" destId="{6D838404-19D7-4B1B-AFE7-A513C204260A}" srcOrd="1" destOrd="0" presId="urn:microsoft.com/office/officeart/2018/2/layout/IconCircleList"/>
    <dgm:cxn modelId="{0F057CB5-E98E-409B-9093-EE364277B310}" type="presParOf" srcId="{7CEC5D93-C7FD-4253-AB33-2A13B0E20A75}" destId="{EF55D025-A8F2-4A4F-82ED-98125C611519}" srcOrd="2" destOrd="0" presId="urn:microsoft.com/office/officeart/2018/2/layout/IconCircleList"/>
    <dgm:cxn modelId="{5FA8DD7E-5BFC-4104-9FD1-5293DEB83F79}" type="presParOf" srcId="{7CEC5D93-C7FD-4253-AB33-2A13B0E20A75}" destId="{A4B71456-5AFE-4CD4-904B-D8EA8BA45AF2}" srcOrd="3" destOrd="0" presId="urn:microsoft.com/office/officeart/2018/2/layout/IconCircleList"/>
    <dgm:cxn modelId="{55E15384-3E3A-4F35-A163-7D892D97CF7D}" type="presParOf" srcId="{63EB0597-8724-4761-8092-81590CED5093}" destId="{CB44AB33-DAE9-4D3C-8CF2-2CD4BEE07ED1}" srcOrd="1" destOrd="0" presId="urn:microsoft.com/office/officeart/2018/2/layout/IconCircleList"/>
    <dgm:cxn modelId="{BD7A8DE8-5E77-4AD6-B7D2-7853369F0541}" type="presParOf" srcId="{63EB0597-8724-4761-8092-81590CED5093}" destId="{1F67D811-BC06-45CC-B9B7-19E42EBC7B92}" srcOrd="2" destOrd="0" presId="urn:microsoft.com/office/officeart/2018/2/layout/IconCircleList"/>
    <dgm:cxn modelId="{02AEB08C-129F-42E5-87F7-C8EEB9AF3895}" type="presParOf" srcId="{1F67D811-BC06-45CC-B9B7-19E42EBC7B92}" destId="{C4D219CC-5FF4-47A0-BE1E-AD44761E412C}" srcOrd="0" destOrd="0" presId="urn:microsoft.com/office/officeart/2018/2/layout/IconCircleList"/>
    <dgm:cxn modelId="{FEC8A20E-6A21-49C7-84CA-896D1A284BC9}" type="presParOf" srcId="{1F67D811-BC06-45CC-B9B7-19E42EBC7B92}" destId="{F24D69D6-EA9C-480C-9348-A4FFD235C55E}" srcOrd="1" destOrd="0" presId="urn:microsoft.com/office/officeart/2018/2/layout/IconCircleList"/>
    <dgm:cxn modelId="{DD2FB50B-6616-4F52-A6F3-8DB1052F0E24}" type="presParOf" srcId="{1F67D811-BC06-45CC-B9B7-19E42EBC7B92}" destId="{979B4DC3-168B-470F-A095-5C9D7011D9EC}" srcOrd="2" destOrd="0" presId="urn:microsoft.com/office/officeart/2018/2/layout/IconCircleList"/>
    <dgm:cxn modelId="{20FBC221-1B07-4471-9BC7-386ED5964933}" type="presParOf" srcId="{1F67D811-BC06-45CC-B9B7-19E42EBC7B92}" destId="{B4180559-EFC6-4BDA-B048-94D01E7A3384}" srcOrd="3" destOrd="0" presId="urn:microsoft.com/office/officeart/2018/2/layout/IconCircleList"/>
    <dgm:cxn modelId="{44B7ACE9-F13B-419F-A65A-526C6B7E3F02}" type="presParOf" srcId="{63EB0597-8724-4761-8092-81590CED5093}" destId="{795AD855-34BE-4201-A27E-E1AF92957475}" srcOrd="3" destOrd="0" presId="urn:microsoft.com/office/officeart/2018/2/layout/IconCircleList"/>
    <dgm:cxn modelId="{82657355-54B6-4CC0-AA54-D352EDB476D6}" type="presParOf" srcId="{63EB0597-8724-4761-8092-81590CED5093}" destId="{CE41DC6B-CF2F-4A6B-B4FE-31F656DBF774}" srcOrd="4" destOrd="0" presId="urn:microsoft.com/office/officeart/2018/2/layout/IconCircleList"/>
    <dgm:cxn modelId="{4234A931-C1AE-4849-87CB-4DBDB8DCB08D}" type="presParOf" srcId="{CE41DC6B-CF2F-4A6B-B4FE-31F656DBF774}" destId="{53DD22DA-06C6-4EA7-83F8-4B16254D4BD4}" srcOrd="0" destOrd="0" presId="urn:microsoft.com/office/officeart/2018/2/layout/IconCircleList"/>
    <dgm:cxn modelId="{ACFCFDA4-DA61-4C87-8C62-9CA6853307AE}" type="presParOf" srcId="{CE41DC6B-CF2F-4A6B-B4FE-31F656DBF774}" destId="{E3D33B76-4886-4EB3-A228-A4038A00A0A7}" srcOrd="1" destOrd="0" presId="urn:microsoft.com/office/officeart/2018/2/layout/IconCircleList"/>
    <dgm:cxn modelId="{8A0A2C7A-477D-41B7-937B-34D0BE738E30}" type="presParOf" srcId="{CE41DC6B-CF2F-4A6B-B4FE-31F656DBF774}" destId="{F093911F-05F4-465A-B90F-29BBF755B32E}" srcOrd="2" destOrd="0" presId="urn:microsoft.com/office/officeart/2018/2/layout/IconCircleList"/>
    <dgm:cxn modelId="{AF7B2ABE-188C-4531-BB26-68C7BF8A293C}" type="presParOf" srcId="{CE41DC6B-CF2F-4A6B-B4FE-31F656DBF774}" destId="{630D07A4-ABEA-484D-8280-7696E3737249}" srcOrd="3" destOrd="0" presId="urn:microsoft.com/office/officeart/2018/2/layout/IconCircleList"/>
    <dgm:cxn modelId="{F38ED371-3DBE-4770-B585-61F8B99D0D87}" type="presParOf" srcId="{63EB0597-8724-4761-8092-81590CED5093}" destId="{BE45935D-33E0-4EAA-8FDB-8AF0584EEC98}" srcOrd="5" destOrd="0" presId="urn:microsoft.com/office/officeart/2018/2/layout/IconCircleList"/>
    <dgm:cxn modelId="{7D20C76E-B3DE-4A48-8F76-827803A1EF38}" type="presParOf" srcId="{63EB0597-8724-4761-8092-81590CED5093}" destId="{C1A7149E-CE9E-43A2-942C-9E95B7297E4F}" srcOrd="6" destOrd="0" presId="urn:microsoft.com/office/officeart/2018/2/layout/IconCircleList"/>
    <dgm:cxn modelId="{93976195-0816-4804-8042-60A60EEA66F1}" type="presParOf" srcId="{C1A7149E-CE9E-43A2-942C-9E95B7297E4F}" destId="{876E4DA5-504D-48AD-8001-770FA03E3805}" srcOrd="0" destOrd="0" presId="urn:microsoft.com/office/officeart/2018/2/layout/IconCircleList"/>
    <dgm:cxn modelId="{D38D12E4-F761-4C45-A137-85E6559CE716}" type="presParOf" srcId="{C1A7149E-CE9E-43A2-942C-9E95B7297E4F}" destId="{234F737B-7D46-48AA-9501-BDFFDC9CE7F0}" srcOrd="1" destOrd="0" presId="urn:microsoft.com/office/officeart/2018/2/layout/IconCircleList"/>
    <dgm:cxn modelId="{5FC53405-C251-47A3-9B06-A6E3F62EF61A}" type="presParOf" srcId="{C1A7149E-CE9E-43A2-942C-9E95B7297E4F}" destId="{5ACFD427-0E0B-4BFB-B500-1AC9C98BA068}" srcOrd="2" destOrd="0" presId="urn:microsoft.com/office/officeart/2018/2/layout/IconCircleList"/>
    <dgm:cxn modelId="{6E71E913-B0BB-497C-B5D2-FEB45A2CCBB9}" type="presParOf" srcId="{C1A7149E-CE9E-43A2-942C-9E95B7297E4F}" destId="{E065B0DC-6F91-41D9-97EF-D616584BEEAB}" srcOrd="3" destOrd="0" presId="urn:microsoft.com/office/officeart/2018/2/layout/IconCircleList"/>
    <dgm:cxn modelId="{B3EE30B5-9613-427F-BCAC-8C224A0B04D6}" type="presParOf" srcId="{63EB0597-8724-4761-8092-81590CED5093}" destId="{45AA917E-4EA3-4CCD-99F7-AE9E3A2CFA21}" srcOrd="7" destOrd="0" presId="urn:microsoft.com/office/officeart/2018/2/layout/IconCircleList"/>
    <dgm:cxn modelId="{E390D223-5F6A-4C67-932B-3895621A7234}" type="presParOf" srcId="{63EB0597-8724-4761-8092-81590CED5093}" destId="{72E26F86-129C-415E-BC36-9B8A9971918E}" srcOrd="8" destOrd="0" presId="urn:microsoft.com/office/officeart/2018/2/layout/IconCircleList"/>
    <dgm:cxn modelId="{90F112A2-E56C-415A-B5ED-17E8742886EF}" type="presParOf" srcId="{72E26F86-129C-415E-BC36-9B8A9971918E}" destId="{815E85EE-79D1-4E96-8501-2B91BD765E96}" srcOrd="0" destOrd="0" presId="urn:microsoft.com/office/officeart/2018/2/layout/IconCircleList"/>
    <dgm:cxn modelId="{84A87063-D4FC-4568-A697-83CA8FC125CE}" type="presParOf" srcId="{72E26F86-129C-415E-BC36-9B8A9971918E}" destId="{0A1EA6A5-F176-4EBE-BCA9-DCDBA568EBDE}" srcOrd="1" destOrd="0" presId="urn:microsoft.com/office/officeart/2018/2/layout/IconCircleList"/>
    <dgm:cxn modelId="{B5929F02-2BCB-477E-B769-1CE8FE420FA2}" type="presParOf" srcId="{72E26F86-129C-415E-BC36-9B8A9971918E}" destId="{182CF09E-0AC7-430B-82A4-4BE9F65F9E35}" srcOrd="2" destOrd="0" presId="urn:microsoft.com/office/officeart/2018/2/layout/IconCircleList"/>
    <dgm:cxn modelId="{1A10FC5E-A0F6-48B0-A038-A7C2CED3FCDA}" type="presParOf" srcId="{72E26F86-129C-415E-BC36-9B8A9971918E}" destId="{46E41607-F279-433D-ABCE-E90546048D93}" srcOrd="3" destOrd="0" presId="urn:microsoft.com/office/officeart/2018/2/layout/IconCircleList"/>
    <dgm:cxn modelId="{0ADD4C8C-6D7C-4390-8C8F-2E23F7268698}" type="presParOf" srcId="{63EB0597-8724-4761-8092-81590CED5093}" destId="{28CB48A0-2E46-4FAD-A049-EACDF90F4890}" srcOrd="9" destOrd="0" presId="urn:microsoft.com/office/officeart/2018/2/layout/IconCircleList"/>
    <dgm:cxn modelId="{F5899996-0951-4A24-9161-6C2827DF6387}" type="presParOf" srcId="{63EB0597-8724-4761-8092-81590CED5093}" destId="{F5B18EBB-60C2-464B-B584-DDDE236D1E8E}" srcOrd="10" destOrd="0" presId="urn:microsoft.com/office/officeart/2018/2/layout/IconCircleList"/>
    <dgm:cxn modelId="{1EA11A8F-0F8E-49F4-9B3A-F3F741BDF24D}" type="presParOf" srcId="{F5B18EBB-60C2-464B-B584-DDDE236D1E8E}" destId="{A242A024-DBC2-4F66-A2B1-72D36B8E935E}" srcOrd="0" destOrd="0" presId="urn:microsoft.com/office/officeart/2018/2/layout/IconCircleList"/>
    <dgm:cxn modelId="{653B750D-4B76-41E8-BD4B-6E9FDBE14542}" type="presParOf" srcId="{F5B18EBB-60C2-464B-B584-DDDE236D1E8E}" destId="{DBE774DF-2488-4CAC-85AE-9B07B1DDD0C7}" srcOrd="1" destOrd="0" presId="urn:microsoft.com/office/officeart/2018/2/layout/IconCircleList"/>
    <dgm:cxn modelId="{F5C472E3-113D-4066-8F7C-1ECA477C0BB8}" type="presParOf" srcId="{F5B18EBB-60C2-464B-B584-DDDE236D1E8E}" destId="{136BA79E-FCB7-430C-9023-DE876CE68FC6}" srcOrd="2" destOrd="0" presId="urn:microsoft.com/office/officeart/2018/2/layout/IconCircleList"/>
    <dgm:cxn modelId="{95422A47-127C-4178-9437-382B10710F88}" type="presParOf" srcId="{F5B18EBB-60C2-464B-B584-DDDE236D1E8E}" destId="{ABAD5995-0EF4-4880-881C-C9B6E7CB28E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A6EFC4-84FE-49DD-BF24-0B44B54A1B6D}"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5206FC0-F92C-414B-A6CF-166110AB3B51}">
      <dgm:prSet/>
      <dgm:spPr/>
      <dgm:t>
        <a:bodyPr/>
        <a:lstStyle/>
        <a:p>
          <a:pPr>
            <a:lnSpc>
              <a:spcPct val="100000"/>
            </a:lnSpc>
          </a:pPr>
          <a:r>
            <a:rPr lang="en-US"/>
            <a:t>Gather client requirements.</a:t>
          </a:r>
        </a:p>
      </dgm:t>
    </dgm:pt>
    <dgm:pt modelId="{BF92FA7C-639B-4115-B8BF-401D217B8CBA}" type="parTrans" cxnId="{4EDA802B-8BCE-4703-ACF5-C0E33038C077}">
      <dgm:prSet/>
      <dgm:spPr/>
      <dgm:t>
        <a:bodyPr/>
        <a:lstStyle/>
        <a:p>
          <a:endParaRPr lang="en-US"/>
        </a:p>
      </dgm:t>
    </dgm:pt>
    <dgm:pt modelId="{6114752E-D70C-4528-BD97-3C4A9572DCC0}" type="sibTrans" cxnId="{4EDA802B-8BCE-4703-ACF5-C0E33038C077}">
      <dgm:prSet/>
      <dgm:spPr/>
      <dgm:t>
        <a:bodyPr/>
        <a:lstStyle/>
        <a:p>
          <a:endParaRPr lang="en-US"/>
        </a:p>
      </dgm:t>
    </dgm:pt>
    <dgm:pt modelId="{230FF81E-8032-434D-9F01-65D497245179}">
      <dgm:prSet/>
      <dgm:spPr/>
      <dgm:t>
        <a:bodyPr/>
        <a:lstStyle/>
        <a:p>
          <a:pPr>
            <a:lnSpc>
              <a:spcPct val="100000"/>
            </a:lnSpc>
          </a:pPr>
          <a:r>
            <a:rPr lang="en-US"/>
            <a:t>Bimonthly client meeting for updates and feedback.</a:t>
          </a:r>
        </a:p>
      </dgm:t>
    </dgm:pt>
    <dgm:pt modelId="{1BD755DB-66EC-438C-A2D9-93096D4461A7}" type="parTrans" cxnId="{C317B115-88DE-43BE-ABAA-3B4C9B6940E9}">
      <dgm:prSet/>
      <dgm:spPr/>
      <dgm:t>
        <a:bodyPr/>
        <a:lstStyle/>
        <a:p>
          <a:endParaRPr lang="en-US"/>
        </a:p>
      </dgm:t>
    </dgm:pt>
    <dgm:pt modelId="{0F01DD03-66CA-4343-B8EF-ED705E033BAC}" type="sibTrans" cxnId="{C317B115-88DE-43BE-ABAA-3B4C9B6940E9}">
      <dgm:prSet/>
      <dgm:spPr/>
      <dgm:t>
        <a:bodyPr/>
        <a:lstStyle/>
        <a:p>
          <a:endParaRPr lang="en-US"/>
        </a:p>
      </dgm:t>
    </dgm:pt>
    <dgm:pt modelId="{73E96A65-82BD-43BF-B313-BF151B1C8A17}">
      <dgm:prSet/>
      <dgm:spPr/>
      <dgm:t>
        <a:bodyPr/>
        <a:lstStyle/>
        <a:p>
          <a:pPr>
            <a:lnSpc>
              <a:spcPct val="100000"/>
            </a:lnSpc>
          </a:pPr>
          <a:r>
            <a:rPr lang="en-US"/>
            <a:t>Weekly professor meeting.</a:t>
          </a:r>
        </a:p>
      </dgm:t>
    </dgm:pt>
    <dgm:pt modelId="{33979423-E43E-47C7-8AE5-E3C572BD5854}" type="parTrans" cxnId="{6533E266-6692-484B-A89B-E19E8C7D57B9}">
      <dgm:prSet/>
      <dgm:spPr/>
      <dgm:t>
        <a:bodyPr/>
        <a:lstStyle/>
        <a:p>
          <a:endParaRPr lang="en-US"/>
        </a:p>
      </dgm:t>
    </dgm:pt>
    <dgm:pt modelId="{ECE2BBE5-46E7-4015-8285-3331E45A4059}" type="sibTrans" cxnId="{6533E266-6692-484B-A89B-E19E8C7D57B9}">
      <dgm:prSet/>
      <dgm:spPr/>
      <dgm:t>
        <a:bodyPr/>
        <a:lstStyle/>
        <a:p>
          <a:endParaRPr lang="en-US"/>
        </a:p>
      </dgm:t>
    </dgm:pt>
    <dgm:pt modelId="{1C61AF6F-40E6-458A-8D72-D1C8C471AD7E}">
      <dgm:prSet/>
      <dgm:spPr/>
      <dgm:t>
        <a:bodyPr/>
        <a:lstStyle/>
        <a:p>
          <a:pPr>
            <a:lnSpc>
              <a:spcPct val="100000"/>
            </a:lnSpc>
          </a:pPr>
          <a:r>
            <a:rPr lang="en-US"/>
            <a:t>Regular online group meetings (and constant text chat).</a:t>
          </a:r>
        </a:p>
      </dgm:t>
    </dgm:pt>
    <dgm:pt modelId="{AF8C1805-B432-4DF3-ADBF-E491E85CA856}" type="parTrans" cxnId="{DB71DF22-33FC-4596-A98F-CA6CEEA815B4}">
      <dgm:prSet/>
      <dgm:spPr/>
      <dgm:t>
        <a:bodyPr/>
        <a:lstStyle/>
        <a:p>
          <a:endParaRPr lang="en-US"/>
        </a:p>
      </dgm:t>
    </dgm:pt>
    <dgm:pt modelId="{236B13B5-D81E-4474-ADD9-F87756F3240F}" type="sibTrans" cxnId="{DB71DF22-33FC-4596-A98F-CA6CEEA815B4}">
      <dgm:prSet/>
      <dgm:spPr/>
      <dgm:t>
        <a:bodyPr/>
        <a:lstStyle/>
        <a:p>
          <a:endParaRPr lang="en-US"/>
        </a:p>
      </dgm:t>
    </dgm:pt>
    <dgm:pt modelId="{83E5986F-00F0-436C-AF40-EDFAE0D89AC3}">
      <dgm:prSet/>
      <dgm:spPr/>
      <dgm:t>
        <a:bodyPr/>
        <a:lstStyle/>
        <a:p>
          <a:pPr>
            <a:lnSpc>
              <a:spcPct val="100000"/>
            </a:lnSpc>
          </a:pPr>
          <a:r>
            <a:rPr lang="en-US"/>
            <a:t>Report on Kanban board and Clockify.</a:t>
          </a:r>
        </a:p>
      </dgm:t>
    </dgm:pt>
    <dgm:pt modelId="{5129893E-34F6-4D51-83E8-B6F12ACA5914}" type="parTrans" cxnId="{052B2357-3149-4F3F-8787-EB03AD985092}">
      <dgm:prSet/>
      <dgm:spPr/>
      <dgm:t>
        <a:bodyPr/>
        <a:lstStyle/>
        <a:p>
          <a:endParaRPr lang="en-US"/>
        </a:p>
      </dgm:t>
    </dgm:pt>
    <dgm:pt modelId="{6766CE47-8BAE-4582-AEB1-E4C3DBB9D072}" type="sibTrans" cxnId="{052B2357-3149-4F3F-8787-EB03AD985092}">
      <dgm:prSet/>
      <dgm:spPr/>
      <dgm:t>
        <a:bodyPr/>
        <a:lstStyle/>
        <a:p>
          <a:endParaRPr lang="en-US"/>
        </a:p>
      </dgm:t>
    </dgm:pt>
    <dgm:pt modelId="{36B22AFB-01CA-4B66-96A6-EAC986052174}" type="pres">
      <dgm:prSet presAssocID="{78A6EFC4-84FE-49DD-BF24-0B44B54A1B6D}" presName="root" presStyleCnt="0">
        <dgm:presLayoutVars>
          <dgm:dir/>
          <dgm:resizeHandles val="exact"/>
        </dgm:presLayoutVars>
      </dgm:prSet>
      <dgm:spPr/>
    </dgm:pt>
    <dgm:pt modelId="{97D65E81-9A51-44E2-84E9-91F2D21A88C4}" type="pres">
      <dgm:prSet presAssocID="{C5206FC0-F92C-414B-A6CF-166110AB3B51}" presName="compNode" presStyleCnt="0"/>
      <dgm:spPr/>
    </dgm:pt>
    <dgm:pt modelId="{EE6D3390-83AC-437F-BC96-D46AC72C70CC}" type="pres">
      <dgm:prSet presAssocID="{C5206FC0-F92C-414B-A6CF-166110AB3B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8B587F5-6618-4D57-8AFC-2192B1154872}" type="pres">
      <dgm:prSet presAssocID="{C5206FC0-F92C-414B-A6CF-166110AB3B51}" presName="spaceRect" presStyleCnt="0"/>
      <dgm:spPr/>
    </dgm:pt>
    <dgm:pt modelId="{BC2073FB-49FF-45AE-8EB2-9436347534A9}" type="pres">
      <dgm:prSet presAssocID="{C5206FC0-F92C-414B-A6CF-166110AB3B51}" presName="textRect" presStyleLbl="revTx" presStyleIdx="0" presStyleCnt="5">
        <dgm:presLayoutVars>
          <dgm:chMax val="1"/>
          <dgm:chPref val="1"/>
        </dgm:presLayoutVars>
      </dgm:prSet>
      <dgm:spPr/>
    </dgm:pt>
    <dgm:pt modelId="{7CCE8BA2-77F9-42ED-A71B-133CEAD89BCC}" type="pres">
      <dgm:prSet presAssocID="{6114752E-D70C-4528-BD97-3C4A9572DCC0}" presName="sibTrans" presStyleCnt="0"/>
      <dgm:spPr/>
    </dgm:pt>
    <dgm:pt modelId="{959CCC3B-16F6-4069-9291-3BF2818940EE}" type="pres">
      <dgm:prSet presAssocID="{230FF81E-8032-434D-9F01-65D497245179}" presName="compNode" presStyleCnt="0"/>
      <dgm:spPr/>
    </dgm:pt>
    <dgm:pt modelId="{574CB762-BA30-4AA5-BEB4-2B409097DF5A}" type="pres">
      <dgm:prSet presAssocID="{230FF81E-8032-434D-9F01-65D49724517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B813A3E6-57A8-477F-BB36-27A8E6D91E6C}" type="pres">
      <dgm:prSet presAssocID="{230FF81E-8032-434D-9F01-65D497245179}" presName="spaceRect" presStyleCnt="0"/>
      <dgm:spPr/>
    </dgm:pt>
    <dgm:pt modelId="{2698B5FE-FE6D-4D8E-BF3E-C6BA566D8C71}" type="pres">
      <dgm:prSet presAssocID="{230FF81E-8032-434D-9F01-65D497245179}" presName="textRect" presStyleLbl="revTx" presStyleIdx="1" presStyleCnt="5">
        <dgm:presLayoutVars>
          <dgm:chMax val="1"/>
          <dgm:chPref val="1"/>
        </dgm:presLayoutVars>
      </dgm:prSet>
      <dgm:spPr/>
    </dgm:pt>
    <dgm:pt modelId="{4568A65F-4265-45C1-AE44-DFA6BAD2E2BF}" type="pres">
      <dgm:prSet presAssocID="{0F01DD03-66CA-4343-B8EF-ED705E033BAC}" presName="sibTrans" presStyleCnt="0"/>
      <dgm:spPr/>
    </dgm:pt>
    <dgm:pt modelId="{287CC0FC-9935-4C95-A6DC-4FE2C8CDCFFD}" type="pres">
      <dgm:prSet presAssocID="{73E96A65-82BD-43BF-B313-BF151B1C8A17}" presName="compNode" presStyleCnt="0"/>
      <dgm:spPr/>
    </dgm:pt>
    <dgm:pt modelId="{DE3D3AD1-0851-4185-897B-D40C758FB45B}" type="pres">
      <dgm:prSet presAssocID="{73E96A65-82BD-43BF-B313-BF151B1C8A1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fessor"/>
        </a:ext>
      </dgm:extLst>
    </dgm:pt>
    <dgm:pt modelId="{84ADB7C3-AD5F-4515-AB70-717F15ED69EB}" type="pres">
      <dgm:prSet presAssocID="{73E96A65-82BD-43BF-B313-BF151B1C8A17}" presName="spaceRect" presStyleCnt="0"/>
      <dgm:spPr/>
    </dgm:pt>
    <dgm:pt modelId="{58EAB7E2-6FDD-4885-A591-C5D5B3CCC00F}" type="pres">
      <dgm:prSet presAssocID="{73E96A65-82BD-43BF-B313-BF151B1C8A17}" presName="textRect" presStyleLbl="revTx" presStyleIdx="2" presStyleCnt="5">
        <dgm:presLayoutVars>
          <dgm:chMax val="1"/>
          <dgm:chPref val="1"/>
        </dgm:presLayoutVars>
      </dgm:prSet>
      <dgm:spPr/>
    </dgm:pt>
    <dgm:pt modelId="{3C2E7DBE-BBE6-44A0-87DA-73BE5B661DC7}" type="pres">
      <dgm:prSet presAssocID="{ECE2BBE5-46E7-4015-8285-3331E45A4059}" presName="sibTrans" presStyleCnt="0"/>
      <dgm:spPr/>
    </dgm:pt>
    <dgm:pt modelId="{79EBBAC2-C561-4D55-816F-67EF679D8DAC}" type="pres">
      <dgm:prSet presAssocID="{1C61AF6F-40E6-458A-8D72-D1C8C471AD7E}" presName="compNode" presStyleCnt="0"/>
      <dgm:spPr/>
    </dgm:pt>
    <dgm:pt modelId="{61BB0639-4DFC-4D3B-A2E9-2BBBA8890BBA}" type="pres">
      <dgm:prSet presAssocID="{1C61AF6F-40E6-458A-8D72-D1C8C471AD7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EFA39C31-786A-4898-ADFA-366B7D93B098}" type="pres">
      <dgm:prSet presAssocID="{1C61AF6F-40E6-458A-8D72-D1C8C471AD7E}" presName="spaceRect" presStyleCnt="0"/>
      <dgm:spPr/>
    </dgm:pt>
    <dgm:pt modelId="{A06CBD81-C07E-44D4-8BE3-342188EA1502}" type="pres">
      <dgm:prSet presAssocID="{1C61AF6F-40E6-458A-8D72-D1C8C471AD7E}" presName="textRect" presStyleLbl="revTx" presStyleIdx="3" presStyleCnt="5">
        <dgm:presLayoutVars>
          <dgm:chMax val="1"/>
          <dgm:chPref val="1"/>
        </dgm:presLayoutVars>
      </dgm:prSet>
      <dgm:spPr/>
    </dgm:pt>
    <dgm:pt modelId="{7B48D1E7-A70B-4C3F-8A28-1A575C00BF1B}" type="pres">
      <dgm:prSet presAssocID="{236B13B5-D81E-4474-ADD9-F87756F3240F}" presName="sibTrans" presStyleCnt="0"/>
      <dgm:spPr/>
    </dgm:pt>
    <dgm:pt modelId="{4C07C876-034C-4545-8CAE-032D44FB4468}" type="pres">
      <dgm:prSet presAssocID="{83E5986F-00F0-436C-AF40-EDFAE0D89AC3}" presName="compNode" presStyleCnt="0"/>
      <dgm:spPr/>
    </dgm:pt>
    <dgm:pt modelId="{F886C581-AF1E-4862-A83C-455DA003C092}" type="pres">
      <dgm:prSet presAssocID="{83E5986F-00F0-436C-AF40-EDFAE0D89A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047AD254-E284-42BE-88FE-C8717B45E1D4}" type="pres">
      <dgm:prSet presAssocID="{83E5986F-00F0-436C-AF40-EDFAE0D89AC3}" presName="spaceRect" presStyleCnt="0"/>
      <dgm:spPr/>
    </dgm:pt>
    <dgm:pt modelId="{68C47892-730F-45AC-92A8-F892A8172C75}" type="pres">
      <dgm:prSet presAssocID="{83E5986F-00F0-436C-AF40-EDFAE0D89AC3}" presName="textRect" presStyleLbl="revTx" presStyleIdx="4" presStyleCnt="5">
        <dgm:presLayoutVars>
          <dgm:chMax val="1"/>
          <dgm:chPref val="1"/>
        </dgm:presLayoutVars>
      </dgm:prSet>
      <dgm:spPr/>
    </dgm:pt>
  </dgm:ptLst>
  <dgm:cxnLst>
    <dgm:cxn modelId="{C317B115-88DE-43BE-ABAA-3B4C9B6940E9}" srcId="{78A6EFC4-84FE-49DD-BF24-0B44B54A1B6D}" destId="{230FF81E-8032-434D-9F01-65D497245179}" srcOrd="1" destOrd="0" parTransId="{1BD755DB-66EC-438C-A2D9-93096D4461A7}" sibTransId="{0F01DD03-66CA-4343-B8EF-ED705E033BAC}"/>
    <dgm:cxn modelId="{DB71DF22-33FC-4596-A98F-CA6CEEA815B4}" srcId="{78A6EFC4-84FE-49DD-BF24-0B44B54A1B6D}" destId="{1C61AF6F-40E6-458A-8D72-D1C8C471AD7E}" srcOrd="3" destOrd="0" parTransId="{AF8C1805-B432-4DF3-ADBF-E491E85CA856}" sibTransId="{236B13B5-D81E-4474-ADD9-F87756F3240F}"/>
    <dgm:cxn modelId="{4EDA802B-8BCE-4703-ACF5-C0E33038C077}" srcId="{78A6EFC4-84FE-49DD-BF24-0B44B54A1B6D}" destId="{C5206FC0-F92C-414B-A6CF-166110AB3B51}" srcOrd="0" destOrd="0" parTransId="{BF92FA7C-639B-4115-B8BF-401D217B8CBA}" sibTransId="{6114752E-D70C-4528-BD97-3C4A9572DCC0}"/>
    <dgm:cxn modelId="{6533E266-6692-484B-A89B-E19E8C7D57B9}" srcId="{78A6EFC4-84FE-49DD-BF24-0B44B54A1B6D}" destId="{73E96A65-82BD-43BF-B313-BF151B1C8A17}" srcOrd="2" destOrd="0" parTransId="{33979423-E43E-47C7-8AE5-E3C572BD5854}" sibTransId="{ECE2BBE5-46E7-4015-8285-3331E45A4059}"/>
    <dgm:cxn modelId="{052B2357-3149-4F3F-8787-EB03AD985092}" srcId="{78A6EFC4-84FE-49DD-BF24-0B44B54A1B6D}" destId="{83E5986F-00F0-436C-AF40-EDFAE0D89AC3}" srcOrd="4" destOrd="0" parTransId="{5129893E-34F6-4D51-83E8-B6F12ACA5914}" sibTransId="{6766CE47-8BAE-4582-AEB1-E4C3DBB9D072}"/>
    <dgm:cxn modelId="{E6D1E488-0B59-403A-8A03-9D2FCF6360E0}" type="presOf" srcId="{1C61AF6F-40E6-458A-8D72-D1C8C471AD7E}" destId="{A06CBD81-C07E-44D4-8BE3-342188EA1502}" srcOrd="0" destOrd="0" presId="urn:microsoft.com/office/officeart/2018/2/layout/IconLabelList"/>
    <dgm:cxn modelId="{DE9699AE-0AEE-4007-810B-02CBE357BD2D}" type="presOf" srcId="{78A6EFC4-84FE-49DD-BF24-0B44B54A1B6D}" destId="{36B22AFB-01CA-4B66-96A6-EAC986052174}" srcOrd="0" destOrd="0" presId="urn:microsoft.com/office/officeart/2018/2/layout/IconLabelList"/>
    <dgm:cxn modelId="{D5B0F7BC-B286-4EE9-97E4-EFD624CC0971}" type="presOf" srcId="{83E5986F-00F0-436C-AF40-EDFAE0D89AC3}" destId="{68C47892-730F-45AC-92A8-F892A8172C75}" srcOrd="0" destOrd="0" presId="urn:microsoft.com/office/officeart/2018/2/layout/IconLabelList"/>
    <dgm:cxn modelId="{737F97C3-FC17-4888-BBB5-922922966784}" type="presOf" srcId="{C5206FC0-F92C-414B-A6CF-166110AB3B51}" destId="{BC2073FB-49FF-45AE-8EB2-9436347534A9}" srcOrd="0" destOrd="0" presId="urn:microsoft.com/office/officeart/2018/2/layout/IconLabelList"/>
    <dgm:cxn modelId="{509ED1C9-28BD-4553-868F-754D26DCC614}" type="presOf" srcId="{73E96A65-82BD-43BF-B313-BF151B1C8A17}" destId="{58EAB7E2-6FDD-4885-A591-C5D5B3CCC00F}" srcOrd="0" destOrd="0" presId="urn:microsoft.com/office/officeart/2018/2/layout/IconLabelList"/>
    <dgm:cxn modelId="{88EC8DD9-F0BB-4A8E-9208-CFC1A7614F26}" type="presOf" srcId="{230FF81E-8032-434D-9F01-65D497245179}" destId="{2698B5FE-FE6D-4D8E-BF3E-C6BA566D8C71}" srcOrd="0" destOrd="0" presId="urn:microsoft.com/office/officeart/2018/2/layout/IconLabelList"/>
    <dgm:cxn modelId="{69B59F52-AE96-4E82-9A58-64B23FC8EAF1}" type="presParOf" srcId="{36B22AFB-01CA-4B66-96A6-EAC986052174}" destId="{97D65E81-9A51-44E2-84E9-91F2D21A88C4}" srcOrd="0" destOrd="0" presId="urn:microsoft.com/office/officeart/2018/2/layout/IconLabelList"/>
    <dgm:cxn modelId="{72F095A8-4E7D-4BA3-9EC0-6DBDCB17D70D}" type="presParOf" srcId="{97D65E81-9A51-44E2-84E9-91F2D21A88C4}" destId="{EE6D3390-83AC-437F-BC96-D46AC72C70CC}" srcOrd="0" destOrd="0" presId="urn:microsoft.com/office/officeart/2018/2/layout/IconLabelList"/>
    <dgm:cxn modelId="{6C26E77F-E25F-4625-92CB-26CA8348A479}" type="presParOf" srcId="{97D65E81-9A51-44E2-84E9-91F2D21A88C4}" destId="{88B587F5-6618-4D57-8AFC-2192B1154872}" srcOrd="1" destOrd="0" presId="urn:microsoft.com/office/officeart/2018/2/layout/IconLabelList"/>
    <dgm:cxn modelId="{96D0F411-4BEE-4A7C-B6E4-570B8645C7BB}" type="presParOf" srcId="{97D65E81-9A51-44E2-84E9-91F2D21A88C4}" destId="{BC2073FB-49FF-45AE-8EB2-9436347534A9}" srcOrd="2" destOrd="0" presId="urn:microsoft.com/office/officeart/2018/2/layout/IconLabelList"/>
    <dgm:cxn modelId="{F99B6715-45FC-4C17-8147-93F92D5CCE5E}" type="presParOf" srcId="{36B22AFB-01CA-4B66-96A6-EAC986052174}" destId="{7CCE8BA2-77F9-42ED-A71B-133CEAD89BCC}" srcOrd="1" destOrd="0" presId="urn:microsoft.com/office/officeart/2018/2/layout/IconLabelList"/>
    <dgm:cxn modelId="{0BD00460-2F25-41CF-A44C-9171104FE736}" type="presParOf" srcId="{36B22AFB-01CA-4B66-96A6-EAC986052174}" destId="{959CCC3B-16F6-4069-9291-3BF2818940EE}" srcOrd="2" destOrd="0" presId="urn:microsoft.com/office/officeart/2018/2/layout/IconLabelList"/>
    <dgm:cxn modelId="{73D70697-D82D-4923-A04B-4DAEA1A2C6A2}" type="presParOf" srcId="{959CCC3B-16F6-4069-9291-3BF2818940EE}" destId="{574CB762-BA30-4AA5-BEB4-2B409097DF5A}" srcOrd="0" destOrd="0" presId="urn:microsoft.com/office/officeart/2018/2/layout/IconLabelList"/>
    <dgm:cxn modelId="{92C1D540-5182-4F94-BFBB-026BDF0FCC94}" type="presParOf" srcId="{959CCC3B-16F6-4069-9291-3BF2818940EE}" destId="{B813A3E6-57A8-477F-BB36-27A8E6D91E6C}" srcOrd="1" destOrd="0" presId="urn:microsoft.com/office/officeart/2018/2/layout/IconLabelList"/>
    <dgm:cxn modelId="{B394C164-923D-4569-943F-E5B3B46A5AB1}" type="presParOf" srcId="{959CCC3B-16F6-4069-9291-3BF2818940EE}" destId="{2698B5FE-FE6D-4D8E-BF3E-C6BA566D8C71}" srcOrd="2" destOrd="0" presId="urn:microsoft.com/office/officeart/2018/2/layout/IconLabelList"/>
    <dgm:cxn modelId="{8652CDD9-E9C6-48F1-8849-82FBF1B69237}" type="presParOf" srcId="{36B22AFB-01CA-4B66-96A6-EAC986052174}" destId="{4568A65F-4265-45C1-AE44-DFA6BAD2E2BF}" srcOrd="3" destOrd="0" presId="urn:microsoft.com/office/officeart/2018/2/layout/IconLabelList"/>
    <dgm:cxn modelId="{D80A7C57-3131-4147-B6F2-75FCF21516A0}" type="presParOf" srcId="{36B22AFB-01CA-4B66-96A6-EAC986052174}" destId="{287CC0FC-9935-4C95-A6DC-4FE2C8CDCFFD}" srcOrd="4" destOrd="0" presId="urn:microsoft.com/office/officeart/2018/2/layout/IconLabelList"/>
    <dgm:cxn modelId="{0F7E3FED-F602-4830-A4D5-19B71E591E5D}" type="presParOf" srcId="{287CC0FC-9935-4C95-A6DC-4FE2C8CDCFFD}" destId="{DE3D3AD1-0851-4185-897B-D40C758FB45B}" srcOrd="0" destOrd="0" presId="urn:microsoft.com/office/officeart/2018/2/layout/IconLabelList"/>
    <dgm:cxn modelId="{DBE165FE-90C9-4579-B179-84761D58A5F6}" type="presParOf" srcId="{287CC0FC-9935-4C95-A6DC-4FE2C8CDCFFD}" destId="{84ADB7C3-AD5F-4515-AB70-717F15ED69EB}" srcOrd="1" destOrd="0" presId="urn:microsoft.com/office/officeart/2018/2/layout/IconLabelList"/>
    <dgm:cxn modelId="{41828758-9355-4096-9572-C0AF75F3890E}" type="presParOf" srcId="{287CC0FC-9935-4C95-A6DC-4FE2C8CDCFFD}" destId="{58EAB7E2-6FDD-4885-A591-C5D5B3CCC00F}" srcOrd="2" destOrd="0" presId="urn:microsoft.com/office/officeart/2018/2/layout/IconLabelList"/>
    <dgm:cxn modelId="{276C1A02-BCCB-4087-87BF-AFA86EADC5D7}" type="presParOf" srcId="{36B22AFB-01CA-4B66-96A6-EAC986052174}" destId="{3C2E7DBE-BBE6-44A0-87DA-73BE5B661DC7}" srcOrd="5" destOrd="0" presId="urn:microsoft.com/office/officeart/2018/2/layout/IconLabelList"/>
    <dgm:cxn modelId="{166FF219-F9C3-4845-B180-4C8793AC49B1}" type="presParOf" srcId="{36B22AFB-01CA-4B66-96A6-EAC986052174}" destId="{79EBBAC2-C561-4D55-816F-67EF679D8DAC}" srcOrd="6" destOrd="0" presId="urn:microsoft.com/office/officeart/2018/2/layout/IconLabelList"/>
    <dgm:cxn modelId="{32B59DB8-19E0-489A-9ED4-17AB9F1DC6C3}" type="presParOf" srcId="{79EBBAC2-C561-4D55-816F-67EF679D8DAC}" destId="{61BB0639-4DFC-4D3B-A2E9-2BBBA8890BBA}" srcOrd="0" destOrd="0" presId="urn:microsoft.com/office/officeart/2018/2/layout/IconLabelList"/>
    <dgm:cxn modelId="{64A4A3D8-20FC-4B6D-AF2F-19DA193B7593}" type="presParOf" srcId="{79EBBAC2-C561-4D55-816F-67EF679D8DAC}" destId="{EFA39C31-786A-4898-ADFA-366B7D93B098}" srcOrd="1" destOrd="0" presId="urn:microsoft.com/office/officeart/2018/2/layout/IconLabelList"/>
    <dgm:cxn modelId="{1DFCEE27-88FD-4D73-A487-47267A1A0D56}" type="presParOf" srcId="{79EBBAC2-C561-4D55-816F-67EF679D8DAC}" destId="{A06CBD81-C07E-44D4-8BE3-342188EA1502}" srcOrd="2" destOrd="0" presId="urn:microsoft.com/office/officeart/2018/2/layout/IconLabelList"/>
    <dgm:cxn modelId="{4A0F6269-4703-4038-A96D-8ABF52F43E6B}" type="presParOf" srcId="{36B22AFB-01CA-4B66-96A6-EAC986052174}" destId="{7B48D1E7-A70B-4C3F-8A28-1A575C00BF1B}" srcOrd="7" destOrd="0" presId="urn:microsoft.com/office/officeart/2018/2/layout/IconLabelList"/>
    <dgm:cxn modelId="{41BD5FF2-14B7-42E6-BAC5-833057AE79C5}" type="presParOf" srcId="{36B22AFB-01CA-4B66-96A6-EAC986052174}" destId="{4C07C876-034C-4545-8CAE-032D44FB4468}" srcOrd="8" destOrd="0" presId="urn:microsoft.com/office/officeart/2018/2/layout/IconLabelList"/>
    <dgm:cxn modelId="{ABC833A2-EE8B-4BF2-8E9A-419AE6FFF823}" type="presParOf" srcId="{4C07C876-034C-4545-8CAE-032D44FB4468}" destId="{F886C581-AF1E-4862-A83C-455DA003C092}" srcOrd="0" destOrd="0" presId="urn:microsoft.com/office/officeart/2018/2/layout/IconLabelList"/>
    <dgm:cxn modelId="{BB0A7CEA-3395-4128-8BBC-C935E35297E7}" type="presParOf" srcId="{4C07C876-034C-4545-8CAE-032D44FB4468}" destId="{047AD254-E284-42BE-88FE-C8717B45E1D4}" srcOrd="1" destOrd="0" presId="urn:microsoft.com/office/officeart/2018/2/layout/IconLabelList"/>
    <dgm:cxn modelId="{7DB0ED0D-9E75-4ECD-805F-6C6778F9E79D}" type="presParOf" srcId="{4C07C876-034C-4545-8CAE-032D44FB4468}" destId="{68C47892-730F-45AC-92A8-F892A8172C7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A6EFC4-84FE-49DD-BF24-0B44B54A1B6D}"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5206FC0-F92C-414B-A6CF-166110AB3B51}">
      <dgm:prSet/>
      <dgm:spPr/>
      <dgm:t>
        <a:bodyPr/>
        <a:lstStyle/>
        <a:p>
          <a:pPr>
            <a:lnSpc>
              <a:spcPct val="100000"/>
            </a:lnSpc>
          </a:pPr>
          <a:r>
            <a:rPr lang="en-US"/>
            <a:t>Create feature branch</a:t>
          </a:r>
        </a:p>
      </dgm:t>
    </dgm:pt>
    <dgm:pt modelId="{BF92FA7C-639B-4115-B8BF-401D217B8CBA}" type="parTrans" cxnId="{4EDA802B-8BCE-4703-ACF5-C0E33038C077}">
      <dgm:prSet/>
      <dgm:spPr/>
      <dgm:t>
        <a:bodyPr/>
        <a:lstStyle/>
        <a:p>
          <a:endParaRPr lang="en-US"/>
        </a:p>
      </dgm:t>
    </dgm:pt>
    <dgm:pt modelId="{6114752E-D70C-4528-BD97-3C4A9572DCC0}" type="sibTrans" cxnId="{4EDA802B-8BCE-4703-ACF5-C0E33038C077}">
      <dgm:prSet/>
      <dgm:spPr/>
      <dgm:t>
        <a:bodyPr/>
        <a:lstStyle/>
        <a:p>
          <a:endParaRPr lang="en-US"/>
        </a:p>
      </dgm:t>
    </dgm:pt>
    <dgm:pt modelId="{230FF81E-8032-434D-9F01-65D497245179}">
      <dgm:prSet/>
      <dgm:spPr/>
      <dgm:t>
        <a:bodyPr/>
        <a:lstStyle/>
        <a:p>
          <a:pPr>
            <a:lnSpc>
              <a:spcPct val="100000"/>
            </a:lnSpc>
          </a:pPr>
          <a:r>
            <a:rPr lang="en-US"/>
            <a:t>Write tests for feature</a:t>
          </a:r>
        </a:p>
      </dgm:t>
    </dgm:pt>
    <dgm:pt modelId="{1BD755DB-66EC-438C-A2D9-93096D4461A7}" type="parTrans" cxnId="{C317B115-88DE-43BE-ABAA-3B4C9B6940E9}">
      <dgm:prSet/>
      <dgm:spPr/>
      <dgm:t>
        <a:bodyPr/>
        <a:lstStyle/>
        <a:p>
          <a:endParaRPr lang="en-US"/>
        </a:p>
      </dgm:t>
    </dgm:pt>
    <dgm:pt modelId="{0F01DD03-66CA-4343-B8EF-ED705E033BAC}" type="sibTrans" cxnId="{C317B115-88DE-43BE-ABAA-3B4C9B6940E9}">
      <dgm:prSet/>
      <dgm:spPr/>
      <dgm:t>
        <a:bodyPr/>
        <a:lstStyle/>
        <a:p>
          <a:endParaRPr lang="en-US"/>
        </a:p>
      </dgm:t>
    </dgm:pt>
    <dgm:pt modelId="{73E96A65-82BD-43BF-B313-BF151B1C8A17}">
      <dgm:prSet/>
      <dgm:spPr/>
      <dgm:t>
        <a:bodyPr/>
        <a:lstStyle/>
        <a:p>
          <a:pPr>
            <a:lnSpc>
              <a:spcPct val="100000"/>
            </a:lnSpc>
          </a:pPr>
          <a:r>
            <a:rPr lang="en-US"/>
            <a:t>Code feature</a:t>
          </a:r>
        </a:p>
      </dgm:t>
    </dgm:pt>
    <dgm:pt modelId="{33979423-E43E-47C7-8AE5-E3C572BD5854}" type="parTrans" cxnId="{6533E266-6692-484B-A89B-E19E8C7D57B9}">
      <dgm:prSet/>
      <dgm:spPr/>
      <dgm:t>
        <a:bodyPr/>
        <a:lstStyle/>
        <a:p>
          <a:endParaRPr lang="en-US"/>
        </a:p>
      </dgm:t>
    </dgm:pt>
    <dgm:pt modelId="{ECE2BBE5-46E7-4015-8285-3331E45A4059}" type="sibTrans" cxnId="{6533E266-6692-484B-A89B-E19E8C7D57B9}">
      <dgm:prSet/>
      <dgm:spPr/>
      <dgm:t>
        <a:bodyPr/>
        <a:lstStyle/>
        <a:p>
          <a:endParaRPr lang="en-US"/>
        </a:p>
      </dgm:t>
    </dgm:pt>
    <dgm:pt modelId="{83E5986F-00F0-436C-AF40-EDFAE0D89AC3}">
      <dgm:prSet/>
      <dgm:spPr/>
      <dgm:t>
        <a:bodyPr/>
        <a:lstStyle/>
        <a:p>
          <a:pPr>
            <a:lnSpc>
              <a:spcPct val="100000"/>
            </a:lnSpc>
          </a:pPr>
          <a:r>
            <a:rPr lang="en-US"/>
            <a:t>Create pull request</a:t>
          </a:r>
        </a:p>
      </dgm:t>
    </dgm:pt>
    <dgm:pt modelId="{5129893E-34F6-4D51-83E8-B6F12ACA5914}" type="parTrans" cxnId="{052B2357-3149-4F3F-8787-EB03AD985092}">
      <dgm:prSet/>
      <dgm:spPr/>
      <dgm:t>
        <a:bodyPr/>
        <a:lstStyle/>
        <a:p>
          <a:endParaRPr lang="en-US"/>
        </a:p>
      </dgm:t>
    </dgm:pt>
    <dgm:pt modelId="{6766CE47-8BAE-4582-AEB1-E4C3DBB9D072}" type="sibTrans" cxnId="{052B2357-3149-4F3F-8787-EB03AD985092}">
      <dgm:prSet/>
      <dgm:spPr/>
      <dgm:t>
        <a:bodyPr/>
        <a:lstStyle/>
        <a:p>
          <a:endParaRPr lang="en-US"/>
        </a:p>
      </dgm:t>
    </dgm:pt>
    <dgm:pt modelId="{AE69F101-3861-48A3-A258-DEDC25D8BACA}">
      <dgm:prSet/>
      <dgm:spPr/>
      <dgm:t>
        <a:bodyPr/>
        <a:lstStyle/>
        <a:p>
          <a:pPr>
            <a:lnSpc>
              <a:spcPct val="100000"/>
            </a:lnSpc>
          </a:pPr>
          <a:r>
            <a:rPr lang="en-US"/>
            <a:t>Code review and merge</a:t>
          </a:r>
          <a:endParaRPr lang="en-CA"/>
        </a:p>
      </dgm:t>
    </dgm:pt>
    <dgm:pt modelId="{440D0477-6A8D-4245-A64F-EB8119363FAE}" type="parTrans" cxnId="{AA7BF88E-4044-49BC-BADC-280CC8A1179F}">
      <dgm:prSet/>
      <dgm:spPr/>
      <dgm:t>
        <a:bodyPr/>
        <a:lstStyle/>
        <a:p>
          <a:endParaRPr lang="en-CA"/>
        </a:p>
      </dgm:t>
    </dgm:pt>
    <dgm:pt modelId="{D96788DD-72AA-4ECA-AA1E-4707393DA7D1}" type="sibTrans" cxnId="{AA7BF88E-4044-49BC-BADC-280CC8A1179F}">
      <dgm:prSet/>
      <dgm:spPr/>
      <dgm:t>
        <a:bodyPr/>
        <a:lstStyle/>
        <a:p>
          <a:endParaRPr lang="en-CA"/>
        </a:p>
      </dgm:t>
    </dgm:pt>
    <dgm:pt modelId="{44EFE479-25EA-46B2-9265-8A2D13B4A5C5}">
      <dgm:prSet/>
      <dgm:spPr/>
      <dgm:t>
        <a:bodyPr/>
        <a:lstStyle/>
        <a:p>
          <a:pPr>
            <a:lnSpc>
              <a:spcPct val="100000"/>
            </a:lnSpc>
          </a:pPr>
          <a:r>
            <a:rPr lang="en-US"/>
            <a:t>Refactor</a:t>
          </a:r>
          <a:endParaRPr lang="en-CA"/>
        </a:p>
      </dgm:t>
    </dgm:pt>
    <dgm:pt modelId="{BCC7F60E-AD7A-461A-923F-5523AB84178A}" type="parTrans" cxnId="{D36C8FEB-493D-42E5-B533-F71EF980F10E}">
      <dgm:prSet/>
      <dgm:spPr/>
      <dgm:t>
        <a:bodyPr/>
        <a:lstStyle/>
        <a:p>
          <a:endParaRPr lang="en-CA"/>
        </a:p>
      </dgm:t>
    </dgm:pt>
    <dgm:pt modelId="{884CE031-D7AB-4C52-BFA2-40503D4E7C3B}" type="sibTrans" cxnId="{D36C8FEB-493D-42E5-B533-F71EF980F10E}">
      <dgm:prSet/>
      <dgm:spPr/>
      <dgm:t>
        <a:bodyPr/>
        <a:lstStyle/>
        <a:p>
          <a:endParaRPr lang="en-CA"/>
        </a:p>
      </dgm:t>
    </dgm:pt>
    <dgm:pt modelId="{53727166-0021-45A0-ADFD-33DDDDD0EE11}">
      <dgm:prSet/>
      <dgm:spPr/>
      <dgm:t>
        <a:bodyPr/>
        <a:lstStyle/>
        <a:p>
          <a:pPr>
            <a:lnSpc>
              <a:spcPct val="100000"/>
            </a:lnSpc>
          </a:pPr>
          <a:r>
            <a:rPr lang="en-US"/>
            <a:t>Tests auto-run (continuous integration) </a:t>
          </a:r>
          <a:endParaRPr lang="en-CA"/>
        </a:p>
      </dgm:t>
    </dgm:pt>
    <dgm:pt modelId="{89D0444B-59E3-437D-9886-0F4DF7EA0A5F}" type="parTrans" cxnId="{7C5FA085-5D2F-4B53-AA8F-34507C1B44BA}">
      <dgm:prSet/>
      <dgm:spPr/>
      <dgm:t>
        <a:bodyPr/>
        <a:lstStyle/>
        <a:p>
          <a:endParaRPr lang="en-CA"/>
        </a:p>
      </dgm:t>
    </dgm:pt>
    <dgm:pt modelId="{684A9787-8D8C-4B4C-B0A5-D81ACF16CE4B}" type="sibTrans" cxnId="{7C5FA085-5D2F-4B53-AA8F-34507C1B44BA}">
      <dgm:prSet/>
      <dgm:spPr/>
      <dgm:t>
        <a:bodyPr/>
        <a:lstStyle/>
        <a:p>
          <a:endParaRPr lang="en-CA"/>
        </a:p>
      </dgm:t>
    </dgm:pt>
    <dgm:pt modelId="{1C61AF6F-40E6-458A-8D72-D1C8C471AD7E}">
      <dgm:prSet/>
      <dgm:spPr/>
      <dgm:t>
        <a:bodyPr/>
        <a:lstStyle/>
        <a:p>
          <a:pPr>
            <a:lnSpc>
              <a:spcPct val="100000"/>
            </a:lnSpc>
          </a:pPr>
          <a:r>
            <a:rPr lang="en-US"/>
            <a:t>Tests pass</a:t>
          </a:r>
        </a:p>
      </dgm:t>
    </dgm:pt>
    <dgm:pt modelId="{AF8C1805-B432-4DF3-ADBF-E491E85CA856}" type="parTrans" cxnId="{1C9C14ED-03D2-49C3-A8A1-259EF7FB0F8E}">
      <dgm:prSet/>
      <dgm:spPr/>
      <dgm:t>
        <a:bodyPr/>
        <a:lstStyle/>
        <a:p>
          <a:endParaRPr lang="en-US"/>
        </a:p>
      </dgm:t>
    </dgm:pt>
    <dgm:pt modelId="{236B13B5-D81E-4474-ADD9-F87756F3240F}" type="sibTrans" cxnId="{1C9C14ED-03D2-49C3-A8A1-259EF7FB0F8E}">
      <dgm:prSet/>
      <dgm:spPr/>
      <dgm:t>
        <a:bodyPr/>
        <a:lstStyle/>
        <a:p>
          <a:endParaRPr lang="en-US"/>
        </a:p>
      </dgm:t>
    </dgm:pt>
    <dgm:pt modelId="{36B22AFB-01CA-4B66-96A6-EAC986052174}" type="pres">
      <dgm:prSet presAssocID="{78A6EFC4-84FE-49DD-BF24-0B44B54A1B6D}" presName="root" presStyleCnt="0">
        <dgm:presLayoutVars>
          <dgm:dir/>
          <dgm:resizeHandles val="exact"/>
        </dgm:presLayoutVars>
      </dgm:prSet>
      <dgm:spPr/>
    </dgm:pt>
    <dgm:pt modelId="{97D65E81-9A51-44E2-84E9-91F2D21A88C4}" type="pres">
      <dgm:prSet presAssocID="{C5206FC0-F92C-414B-A6CF-166110AB3B51}" presName="compNode" presStyleCnt="0"/>
      <dgm:spPr/>
    </dgm:pt>
    <dgm:pt modelId="{EE6D3390-83AC-437F-BC96-D46AC72C70CC}" type="pres">
      <dgm:prSet presAssocID="{C5206FC0-F92C-414B-A6CF-166110AB3B5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8B587F5-6618-4D57-8AFC-2192B1154872}" type="pres">
      <dgm:prSet presAssocID="{C5206FC0-F92C-414B-A6CF-166110AB3B51}" presName="spaceRect" presStyleCnt="0"/>
      <dgm:spPr/>
    </dgm:pt>
    <dgm:pt modelId="{BC2073FB-49FF-45AE-8EB2-9436347534A9}" type="pres">
      <dgm:prSet presAssocID="{C5206FC0-F92C-414B-A6CF-166110AB3B51}" presName="textRect" presStyleLbl="revTx" presStyleIdx="0" presStyleCnt="8">
        <dgm:presLayoutVars>
          <dgm:chMax val="1"/>
          <dgm:chPref val="1"/>
        </dgm:presLayoutVars>
      </dgm:prSet>
      <dgm:spPr/>
    </dgm:pt>
    <dgm:pt modelId="{7CCE8BA2-77F9-42ED-A71B-133CEAD89BCC}" type="pres">
      <dgm:prSet presAssocID="{6114752E-D70C-4528-BD97-3C4A9572DCC0}" presName="sibTrans" presStyleCnt="0"/>
      <dgm:spPr/>
    </dgm:pt>
    <dgm:pt modelId="{959CCC3B-16F6-4069-9291-3BF2818940EE}" type="pres">
      <dgm:prSet presAssocID="{230FF81E-8032-434D-9F01-65D497245179}" presName="compNode" presStyleCnt="0"/>
      <dgm:spPr/>
    </dgm:pt>
    <dgm:pt modelId="{574CB762-BA30-4AA5-BEB4-2B409097DF5A}" type="pres">
      <dgm:prSet presAssocID="{230FF81E-8032-434D-9F01-65D497245179}" presName="iconRect" presStyleLbl="node1" presStyleIdx="1" presStyleCnt="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ard Room"/>
        </a:ext>
      </dgm:extLst>
    </dgm:pt>
    <dgm:pt modelId="{B813A3E6-57A8-477F-BB36-27A8E6D91E6C}" type="pres">
      <dgm:prSet presAssocID="{230FF81E-8032-434D-9F01-65D497245179}" presName="spaceRect" presStyleCnt="0"/>
      <dgm:spPr/>
    </dgm:pt>
    <dgm:pt modelId="{2698B5FE-FE6D-4D8E-BF3E-C6BA566D8C71}" type="pres">
      <dgm:prSet presAssocID="{230FF81E-8032-434D-9F01-65D497245179}" presName="textRect" presStyleLbl="revTx" presStyleIdx="1" presStyleCnt="8">
        <dgm:presLayoutVars>
          <dgm:chMax val="1"/>
          <dgm:chPref val="1"/>
        </dgm:presLayoutVars>
      </dgm:prSet>
      <dgm:spPr/>
    </dgm:pt>
    <dgm:pt modelId="{4568A65F-4265-45C1-AE44-DFA6BAD2E2BF}" type="pres">
      <dgm:prSet presAssocID="{0F01DD03-66CA-4343-B8EF-ED705E033BAC}" presName="sibTrans" presStyleCnt="0"/>
      <dgm:spPr/>
    </dgm:pt>
    <dgm:pt modelId="{287CC0FC-9935-4C95-A6DC-4FE2C8CDCFFD}" type="pres">
      <dgm:prSet presAssocID="{73E96A65-82BD-43BF-B313-BF151B1C8A17}" presName="compNode" presStyleCnt="0"/>
      <dgm:spPr/>
    </dgm:pt>
    <dgm:pt modelId="{DE3D3AD1-0851-4185-897B-D40C758FB45B}" type="pres">
      <dgm:prSet presAssocID="{73E96A65-82BD-43BF-B313-BF151B1C8A1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fessor"/>
        </a:ext>
      </dgm:extLst>
    </dgm:pt>
    <dgm:pt modelId="{84ADB7C3-AD5F-4515-AB70-717F15ED69EB}" type="pres">
      <dgm:prSet presAssocID="{73E96A65-82BD-43BF-B313-BF151B1C8A17}" presName="spaceRect" presStyleCnt="0"/>
      <dgm:spPr/>
    </dgm:pt>
    <dgm:pt modelId="{58EAB7E2-6FDD-4885-A591-C5D5B3CCC00F}" type="pres">
      <dgm:prSet presAssocID="{73E96A65-82BD-43BF-B313-BF151B1C8A17}" presName="textRect" presStyleLbl="revTx" presStyleIdx="2" presStyleCnt="8">
        <dgm:presLayoutVars>
          <dgm:chMax val="1"/>
          <dgm:chPref val="1"/>
        </dgm:presLayoutVars>
      </dgm:prSet>
      <dgm:spPr/>
    </dgm:pt>
    <dgm:pt modelId="{3C2E7DBE-BBE6-44A0-87DA-73BE5B661DC7}" type="pres">
      <dgm:prSet presAssocID="{ECE2BBE5-46E7-4015-8285-3331E45A4059}" presName="sibTrans" presStyleCnt="0"/>
      <dgm:spPr/>
    </dgm:pt>
    <dgm:pt modelId="{4C07C876-034C-4545-8CAE-032D44FB4468}" type="pres">
      <dgm:prSet presAssocID="{83E5986F-00F0-436C-AF40-EDFAE0D89AC3}" presName="compNode" presStyleCnt="0"/>
      <dgm:spPr/>
    </dgm:pt>
    <dgm:pt modelId="{F886C581-AF1E-4862-A83C-455DA003C092}" type="pres">
      <dgm:prSet presAssocID="{83E5986F-00F0-436C-AF40-EDFAE0D89AC3}"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047AD254-E284-42BE-88FE-C8717B45E1D4}" type="pres">
      <dgm:prSet presAssocID="{83E5986F-00F0-436C-AF40-EDFAE0D89AC3}" presName="spaceRect" presStyleCnt="0"/>
      <dgm:spPr/>
    </dgm:pt>
    <dgm:pt modelId="{68C47892-730F-45AC-92A8-F892A8172C75}" type="pres">
      <dgm:prSet presAssocID="{83E5986F-00F0-436C-AF40-EDFAE0D89AC3}" presName="textRect" presStyleLbl="revTx" presStyleIdx="3" presStyleCnt="8">
        <dgm:presLayoutVars>
          <dgm:chMax val="1"/>
          <dgm:chPref val="1"/>
        </dgm:presLayoutVars>
      </dgm:prSet>
      <dgm:spPr/>
    </dgm:pt>
    <dgm:pt modelId="{94A36650-2B0B-49BB-87DE-651E3BD5DB9E}" type="pres">
      <dgm:prSet presAssocID="{6766CE47-8BAE-4582-AEB1-E4C3DBB9D072}" presName="sibTrans" presStyleCnt="0"/>
      <dgm:spPr/>
    </dgm:pt>
    <dgm:pt modelId="{91E4BB70-FBAD-4E21-844A-A83767335493}" type="pres">
      <dgm:prSet presAssocID="{53727166-0021-45A0-ADFD-33DDDDD0EE11}" presName="compNode" presStyleCnt="0"/>
      <dgm:spPr/>
    </dgm:pt>
    <dgm:pt modelId="{EA118AB7-E35C-4BE8-B3FA-BD6090EB1DCD}" type="pres">
      <dgm:prSet presAssocID="{53727166-0021-45A0-ADFD-33DDDDD0EE1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epeat with solid fill"/>
        </a:ext>
      </dgm:extLst>
    </dgm:pt>
    <dgm:pt modelId="{75F8F387-4DB1-4A20-96AD-B6CAA8DC964D}" type="pres">
      <dgm:prSet presAssocID="{53727166-0021-45A0-ADFD-33DDDDD0EE11}" presName="spaceRect" presStyleCnt="0"/>
      <dgm:spPr/>
    </dgm:pt>
    <dgm:pt modelId="{9B1747A9-688A-4F47-AF8A-5FBF3D4E3608}" type="pres">
      <dgm:prSet presAssocID="{53727166-0021-45A0-ADFD-33DDDDD0EE11}" presName="textRect" presStyleLbl="revTx" presStyleIdx="4" presStyleCnt="8" custScaleX="137109" custScaleY="173352">
        <dgm:presLayoutVars>
          <dgm:chMax val="1"/>
          <dgm:chPref val="1"/>
        </dgm:presLayoutVars>
      </dgm:prSet>
      <dgm:spPr/>
    </dgm:pt>
    <dgm:pt modelId="{651D5E95-CBA6-4AFF-8E66-6F1C3F4465A4}" type="pres">
      <dgm:prSet presAssocID="{684A9787-8D8C-4B4C-B0A5-D81ACF16CE4B}" presName="sibTrans" presStyleCnt="0"/>
      <dgm:spPr/>
    </dgm:pt>
    <dgm:pt modelId="{79EBBAC2-C561-4D55-816F-67EF679D8DAC}" type="pres">
      <dgm:prSet presAssocID="{1C61AF6F-40E6-458A-8D72-D1C8C471AD7E}" presName="compNode" presStyleCnt="0"/>
      <dgm:spPr/>
    </dgm:pt>
    <dgm:pt modelId="{61BB0639-4DFC-4D3B-A2E9-2BBBA8890BBA}" type="pres">
      <dgm:prSet presAssocID="{1C61AF6F-40E6-458A-8D72-D1C8C471AD7E}" presName="iconRect" presStyleLbl="node1" presStyleIdx="5" presStyleCnt="8" custLinFactNeighborX="-5074" custLinFactNeighborY="253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Checklist with solid fill"/>
        </a:ext>
      </dgm:extLst>
    </dgm:pt>
    <dgm:pt modelId="{EFA39C31-786A-4898-ADFA-366B7D93B098}" type="pres">
      <dgm:prSet presAssocID="{1C61AF6F-40E6-458A-8D72-D1C8C471AD7E}" presName="spaceRect" presStyleCnt="0"/>
      <dgm:spPr/>
    </dgm:pt>
    <dgm:pt modelId="{A06CBD81-C07E-44D4-8BE3-342188EA1502}" type="pres">
      <dgm:prSet presAssocID="{1C61AF6F-40E6-458A-8D72-D1C8C471AD7E}" presName="textRect" presStyleLbl="revTx" presStyleIdx="5" presStyleCnt="8">
        <dgm:presLayoutVars>
          <dgm:chMax val="1"/>
          <dgm:chPref val="1"/>
        </dgm:presLayoutVars>
      </dgm:prSet>
      <dgm:spPr/>
    </dgm:pt>
    <dgm:pt modelId="{7B48D1E7-A70B-4C3F-8A28-1A575C00BF1B}" type="pres">
      <dgm:prSet presAssocID="{236B13B5-D81E-4474-ADD9-F87756F3240F}" presName="sibTrans" presStyleCnt="0"/>
      <dgm:spPr/>
    </dgm:pt>
    <dgm:pt modelId="{3294E8D1-70B0-4AF1-BA2D-4791ACD5AA0C}" type="pres">
      <dgm:prSet presAssocID="{AE69F101-3861-48A3-A258-DEDC25D8BACA}" presName="compNode" presStyleCnt="0"/>
      <dgm:spPr/>
    </dgm:pt>
    <dgm:pt modelId="{103ACB5D-812F-4DF6-9905-C01057BA80C4}" type="pres">
      <dgm:prSet presAssocID="{AE69F101-3861-48A3-A258-DEDC25D8BAC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Customer review outline"/>
        </a:ext>
      </dgm:extLst>
    </dgm:pt>
    <dgm:pt modelId="{D5D3F475-8C2F-426E-A887-D64594130E51}" type="pres">
      <dgm:prSet presAssocID="{AE69F101-3861-48A3-A258-DEDC25D8BACA}" presName="spaceRect" presStyleCnt="0"/>
      <dgm:spPr/>
    </dgm:pt>
    <dgm:pt modelId="{BB8012E9-340C-40FC-B2E5-B8357CBDBA58}" type="pres">
      <dgm:prSet presAssocID="{AE69F101-3861-48A3-A258-DEDC25D8BACA}" presName="textRect" presStyleLbl="revTx" presStyleIdx="6" presStyleCnt="8">
        <dgm:presLayoutVars>
          <dgm:chMax val="1"/>
          <dgm:chPref val="1"/>
        </dgm:presLayoutVars>
      </dgm:prSet>
      <dgm:spPr/>
    </dgm:pt>
    <dgm:pt modelId="{C4B0C913-0FAC-428A-872B-C5383E8C051C}" type="pres">
      <dgm:prSet presAssocID="{D96788DD-72AA-4ECA-AA1E-4707393DA7D1}" presName="sibTrans" presStyleCnt="0"/>
      <dgm:spPr/>
    </dgm:pt>
    <dgm:pt modelId="{2120118F-F186-4E1F-A30C-4953E1A95690}" type="pres">
      <dgm:prSet presAssocID="{44EFE479-25EA-46B2-9265-8A2D13B4A5C5}" presName="compNode" presStyleCnt="0"/>
      <dgm:spPr/>
    </dgm:pt>
    <dgm:pt modelId="{FCCFAC38-A5A9-406A-B268-A8E68B59E0F7}" type="pres">
      <dgm:prSet presAssocID="{44EFE479-25EA-46B2-9265-8A2D13B4A5C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Transfer with solid fill"/>
        </a:ext>
      </dgm:extLst>
    </dgm:pt>
    <dgm:pt modelId="{58E5BDD1-53B5-46DB-AFD9-40CB1F7D8EA9}" type="pres">
      <dgm:prSet presAssocID="{44EFE479-25EA-46B2-9265-8A2D13B4A5C5}" presName="spaceRect" presStyleCnt="0"/>
      <dgm:spPr/>
    </dgm:pt>
    <dgm:pt modelId="{1B014071-8B67-4408-AF4D-CE8147110EFE}" type="pres">
      <dgm:prSet presAssocID="{44EFE479-25EA-46B2-9265-8A2D13B4A5C5}" presName="textRect" presStyleLbl="revTx" presStyleIdx="7" presStyleCnt="8">
        <dgm:presLayoutVars>
          <dgm:chMax val="1"/>
          <dgm:chPref val="1"/>
        </dgm:presLayoutVars>
      </dgm:prSet>
      <dgm:spPr/>
    </dgm:pt>
  </dgm:ptLst>
  <dgm:cxnLst>
    <dgm:cxn modelId="{C317B115-88DE-43BE-ABAA-3B4C9B6940E9}" srcId="{78A6EFC4-84FE-49DD-BF24-0B44B54A1B6D}" destId="{230FF81E-8032-434D-9F01-65D497245179}" srcOrd="1" destOrd="0" parTransId="{1BD755DB-66EC-438C-A2D9-93096D4461A7}" sibTransId="{0F01DD03-66CA-4343-B8EF-ED705E033BAC}"/>
    <dgm:cxn modelId="{FF3BBD1A-7BCC-45C4-A153-DBC99ACABFF6}" type="presOf" srcId="{C5206FC0-F92C-414B-A6CF-166110AB3B51}" destId="{BC2073FB-49FF-45AE-8EB2-9436347534A9}" srcOrd="0" destOrd="0" presId="urn:microsoft.com/office/officeart/2018/2/layout/IconLabelList"/>
    <dgm:cxn modelId="{93D12A1B-522E-4220-B385-07E4E4920210}" type="presOf" srcId="{AE69F101-3861-48A3-A258-DEDC25D8BACA}" destId="{BB8012E9-340C-40FC-B2E5-B8357CBDBA58}" srcOrd="0" destOrd="0" presId="urn:microsoft.com/office/officeart/2018/2/layout/IconLabelList"/>
    <dgm:cxn modelId="{C9A3AC1E-801C-420E-BA30-23B3C8372171}" type="presOf" srcId="{53727166-0021-45A0-ADFD-33DDDDD0EE11}" destId="{9B1747A9-688A-4F47-AF8A-5FBF3D4E3608}" srcOrd="0" destOrd="0" presId="urn:microsoft.com/office/officeart/2018/2/layout/IconLabelList"/>
    <dgm:cxn modelId="{4EDA802B-8BCE-4703-ACF5-C0E33038C077}" srcId="{78A6EFC4-84FE-49DD-BF24-0B44B54A1B6D}" destId="{C5206FC0-F92C-414B-A6CF-166110AB3B51}" srcOrd="0" destOrd="0" parTransId="{BF92FA7C-639B-4115-B8BF-401D217B8CBA}" sibTransId="{6114752E-D70C-4528-BD97-3C4A9572DCC0}"/>
    <dgm:cxn modelId="{CB579B2B-2D8D-4C89-A8C0-DEC5AD360DE0}" type="presOf" srcId="{1C61AF6F-40E6-458A-8D72-D1C8C471AD7E}" destId="{A06CBD81-C07E-44D4-8BE3-342188EA1502}" srcOrd="0" destOrd="0" presId="urn:microsoft.com/office/officeart/2018/2/layout/IconLabelList"/>
    <dgm:cxn modelId="{395A7862-19C6-49DA-8A5F-21B337494C70}" type="presOf" srcId="{83E5986F-00F0-436C-AF40-EDFAE0D89AC3}" destId="{68C47892-730F-45AC-92A8-F892A8172C75}" srcOrd="0" destOrd="0" presId="urn:microsoft.com/office/officeart/2018/2/layout/IconLabelList"/>
    <dgm:cxn modelId="{6533E266-6692-484B-A89B-E19E8C7D57B9}" srcId="{78A6EFC4-84FE-49DD-BF24-0B44B54A1B6D}" destId="{73E96A65-82BD-43BF-B313-BF151B1C8A17}" srcOrd="2" destOrd="0" parTransId="{33979423-E43E-47C7-8AE5-E3C572BD5854}" sibTransId="{ECE2BBE5-46E7-4015-8285-3331E45A4059}"/>
    <dgm:cxn modelId="{052B2357-3149-4F3F-8787-EB03AD985092}" srcId="{78A6EFC4-84FE-49DD-BF24-0B44B54A1B6D}" destId="{83E5986F-00F0-436C-AF40-EDFAE0D89AC3}" srcOrd="3" destOrd="0" parTransId="{5129893E-34F6-4D51-83E8-B6F12ACA5914}" sibTransId="{6766CE47-8BAE-4582-AEB1-E4C3DBB9D072}"/>
    <dgm:cxn modelId="{7C5FA085-5D2F-4B53-AA8F-34507C1B44BA}" srcId="{78A6EFC4-84FE-49DD-BF24-0B44B54A1B6D}" destId="{53727166-0021-45A0-ADFD-33DDDDD0EE11}" srcOrd="4" destOrd="0" parTransId="{89D0444B-59E3-437D-9886-0F4DF7EA0A5F}" sibTransId="{684A9787-8D8C-4B4C-B0A5-D81ACF16CE4B}"/>
    <dgm:cxn modelId="{AA7BF88E-4044-49BC-BADC-280CC8A1179F}" srcId="{78A6EFC4-84FE-49DD-BF24-0B44B54A1B6D}" destId="{AE69F101-3861-48A3-A258-DEDC25D8BACA}" srcOrd="6" destOrd="0" parTransId="{440D0477-6A8D-4245-A64F-EB8119363FAE}" sibTransId="{D96788DD-72AA-4ECA-AA1E-4707393DA7D1}"/>
    <dgm:cxn modelId="{334BBDAA-5459-463C-8B3D-998A8EFFE171}" type="presOf" srcId="{230FF81E-8032-434D-9F01-65D497245179}" destId="{2698B5FE-FE6D-4D8E-BF3E-C6BA566D8C71}" srcOrd="0" destOrd="0" presId="urn:microsoft.com/office/officeart/2018/2/layout/IconLabelList"/>
    <dgm:cxn modelId="{DE9699AE-0AEE-4007-810B-02CBE357BD2D}" type="presOf" srcId="{78A6EFC4-84FE-49DD-BF24-0B44B54A1B6D}" destId="{36B22AFB-01CA-4B66-96A6-EAC986052174}" srcOrd="0" destOrd="0" presId="urn:microsoft.com/office/officeart/2018/2/layout/IconLabelList"/>
    <dgm:cxn modelId="{921A22D0-3399-4957-B9FF-80509F15B138}" type="presOf" srcId="{44EFE479-25EA-46B2-9265-8A2D13B4A5C5}" destId="{1B014071-8B67-4408-AF4D-CE8147110EFE}" srcOrd="0" destOrd="0" presId="urn:microsoft.com/office/officeart/2018/2/layout/IconLabelList"/>
    <dgm:cxn modelId="{D36C8FEB-493D-42E5-B533-F71EF980F10E}" srcId="{78A6EFC4-84FE-49DD-BF24-0B44B54A1B6D}" destId="{44EFE479-25EA-46B2-9265-8A2D13B4A5C5}" srcOrd="7" destOrd="0" parTransId="{BCC7F60E-AD7A-461A-923F-5523AB84178A}" sibTransId="{884CE031-D7AB-4C52-BFA2-40503D4E7C3B}"/>
    <dgm:cxn modelId="{727C12EC-0BF1-4637-9CD8-9474E444405B}" type="presOf" srcId="{73E96A65-82BD-43BF-B313-BF151B1C8A17}" destId="{58EAB7E2-6FDD-4885-A591-C5D5B3CCC00F}" srcOrd="0" destOrd="0" presId="urn:microsoft.com/office/officeart/2018/2/layout/IconLabelList"/>
    <dgm:cxn modelId="{1C9C14ED-03D2-49C3-A8A1-259EF7FB0F8E}" srcId="{78A6EFC4-84FE-49DD-BF24-0B44B54A1B6D}" destId="{1C61AF6F-40E6-458A-8D72-D1C8C471AD7E}" srcOrd="5" destOrd="0" parTransId="{AF8C1805-B432-4DF3-ADBF-E491E85CA856}" sibTransId="{236B13B5-D81E-4474-ADD9-F87756F3240F}"/>
    <dgm:cxn modelId="{0C34566F-27CB-4440-9480-4BC8A51B4424}" type="presParOf" srcId="{36B22AFB-01CA-4B66-96A6-EAC986052174}" destId="{97D65E81-9A51-44E2-84E9-91F2D21A88C4}" srcOrd="0" destOrd="0" presId="urn:microsoft.com/office/officeart/2018/2/layout/IconLabelList"/>
    <dgm:cxn modelId="{07A2F45C-5C91-4191-A0D9-7503FC44FC88}" type="presParOf" srcId="{97D65E81-9A51-44E2-84E9-91F2D21A88C4}" destId="{EE6D3390-83AC-437F-BC96-D46AC72C70CC}" srcOrd="0" destOrd="0" presId="urn:microsoft.com/office/officeart/2018/2/layout/IconLabelList"/>
    <dgm:cxn modelId="{63E85D1D-2F42-4C14-B166-F392112520F6}" type="presParOf" srcId="{97D65E81-9A51-44E2-84E9-91F2D21A88C4}" destId="{88B587F5-6618-4D57-8AFC-2192B1154872}" srcOrd="1" destOrd="0" presId="urn:microsoft.com/office/officeart/2018/2/layout/IconLabelList"/>
    <dgm:cxn modelId="{4B6AA8B2-6B44-4BA5-B809-D7B2BE931B9C}" type="presParOf" srcId="{97D65E81-9A51-44E2-84E9-91F2D21A88C4}" destId="{BC2073FB-49FF-45AE-8EB2-9436347534A9}" srcOrd="2" destOrd="0" presId="urn:microsoft.com/office/officeart/2018/2/layout/IconLabelList"/>
    <dgm:cxn modelId="{714C83BA-CE73-4CAD-8404-662E21099487}" type="presParOf" srcId="{36B22AFB-01CA-4B66-96A6-EAC986052174}" destId="{7CCE8BA2-77F9-42ED-A71B-133CEAD89BCC}" srcOrd="1" destOrd="0" presId="urn:microsoft.com/office/officeart/2018/2/layout/IconLabelList"/>
    <dgm:cxn modelId="{2316E5E6-6894-476F-A5BD-302E77EBC68E}" type="presParOf" srcId="{36B22AFB-01CA-4B66-96A6-EAC986052174}" destId="{959CCC3B-16F6-4069-9291-3BF2818940EE}" srcOrd="2" destOrd="0" presId="urn:microsoft.com/office/officeart/2018/2/layout/IconLabelList"/>
    <dgm:cxn modelId="{DC137C66-B3B9-4D30-9447-EEFE521B7E8A}" type="presParOf" srcId="{959CCC3B-16F6-4069-9291-3BF2818940EE}" destId="{574CB762-BA30-4AA5-BEB4-2B409097DF5A}" srcOrd="0" destOrd="0" presId="urn:microsoft.com/office/officeart/2018/2/layout/IconLabelList"/>
    <dgm:cxn modelId="{9BEB9F17-A0C5-4975-BED1-9F14AE477858}" type="presParOf" srcId="{959CCC3B-16F6-4069-9291-3BF2818940EE}" destId="{B813A3E6-57A8-477F-BB36-27A8E6D91E6C}" srcOrd="1" destOrd="0" presId="urn:microsoft.com/office/officeart/2018/2/layout/IconLabelList"/>
    <dgm:cxn modelId="{8C40651A-BFFE-4B41-9DE6-EEB0145B1CD5}" type="presParOf" srcId="{959CCC3B-16F6-4069-9291-3BF2818940EE}" destId="{2698B5FE-FE6D-4D8E-BF3E-C6BA566D8C71}" srcOrd="2" destOrd="0" presId="urn:microsoft.com/office/officeart/2018/2/layout/IconLabelList"/>
    <dgm:cxn modelId="{75947911-CB74-4CD3-85A2-511921687B7B}" type="presParOf" srcId="{36B22AFB-01CA-4B66-96A6-EAC986052174}" destId="{4568A65F-4265-45C1-AE44-DFA6BAD2E2BF}" srcOrd="3" destOrd="0" presId="urn:microsoft.com/office/officeart/2018/2/layout/IconLabelList"/>
    <dgm:cxn modelId="{0A54E828-A126-46C1-AC8D-0EAE86A3AABD}" type="presParOf" srcId="{36B22AFB-01CA-4B66-96A6-EAC986052174}" destId="{287CC0FC-9935-4C95-A6DC-4FE2C8CDCFFD}" srcOrd="4" destOrd="0" presId="urn:microsoft.com/office/officeart/2018/2/layout/IconLabelList"/>
    <dgm:cxn modelId="{D760BF83-A802-4B94-BED0-AB3BFC66B3DC}" type="presParOf" srcId="{287CC0FC-9935-4C95-A6DC-4FE2C8CDCFFD}" destId="{DE3D3AD1-0851-4185-897B-D40C758FB45B}" srcOrd="0" destOrd="0" presId="urn:microsoft.com/office/officeart/2018/2/layout/IconLabelList"/>
    <dgm:cxn modelId="{1878F9AF-95C2-4576-8600-9DB9ED7B048D}" type="presParOf" srcId="{287CC0FC-9935-4C95-A6DC-4FE2C8CDCFFD}" destId="{84ADB7C3-AD5F-4515-AB70-717F15ED69EB}" srcOrd="1" destOrd="0" presId="urn:microsoft.com/office/officeart/2018/2/layout/IconLabelList"/>
    <dgm:cxn modelId="{7B40C683-EB49-4982-A2C8-2B5C60F925C7}" type="presParOf" srcId="{287CC0FC-9935-4C95-A6DC-4FE2C8CDCFFD}" destId="{58EAB7E2-6FDD-4885-A591-C5D5B3CCC00F}" srcOrd="2" destOrd="0" presId="urn:microsoft.com/office/officeart/2018/2/layout/IconLabelList"/>
    <dgm:cxn modelId="{78B13D00-AAF6-43E7-BDCC-E017F8F9B2E0}" type="presParOf" srcId="{36B22AFB-01CA-4B66-96A6-EAC986052174}" destId="{3C2E7DBE-BBE6-44A0-87DA-73BE5B661DC7}" srcOrd="5" destOrd="0" presId="urn:microsoft.com/office/officeart/2018/2/layout/IconLabelList"/>
    <dgm:cxn modelId="{41F123CC-21DD-471D-8C6A-733D200B22CD}" type="presParOf" srcId="{36B22AFB-01CA-4B66-96A6-EAC986052174}" destId="{4C07C876-034C-4545-8CAE-032D44FB4468}" srcOrd="6" destOrd="0" presId="urn:microsoft.com/office/officeart/2018/2/layout/IconLabelList"/>
    <dgm:cxn modelId="{8350BE09-36CF-4D18-8923-245FF5F19123}" type="presParOf" srcId="{4C07C876-034C-4545-8CAE-032D44FB4468}" destId="{F886C581-AF1E-4862-A83C-455DA003C092}" srcOrd="0" destOrd="0" presId="urn:microsoft.com/office/officeart/2018/2/layout/IconLabelList"/>
    <dgm:cxn modelId="{9C25768C-E09D-4399-9D47-70EB86DB9726}" type="presParOf" srcId="{4C07C876-034C-4545-8CAE-032D44FB4468}" destId="{047AD254-E284-42BE-88FE-C8717B45E1D4}" srcOrd="1" destOrd="0" presId="urn:microsoft.com/office/officeart/2018/2/layout/IconLabelList"/>
    <dgm:cxn modelId="{3E7435B8-67D6-4476-9F59-C2DA6666F57C}" type="presParOf" srcId="{4C07C876-034C-4545-8CAE-032D44FB4468}" destId="{68C47892-730F-45AC-92A8-F892A8172C75}" srcOrd="2" destOrd="0" presId="urn:microsoft.com/office/officeart/2018/2/layout/IconLabelList"/>
    <dgm:cxn modelId="{56D60632-33D9-4BEF-9BC7-094E4FB1F6F4}" type="presParOf" srcId="{36B22AFB-01CA-4B66-96A6-EAC986052174}" destId="{94A36650-2B0B-49BB-87DE-651E3BD5DB9E}" srcOrd="7" destOrd="0" presId="urn:microsoft.com/office/officeart/2018/2/layout/IconLabelList"/>
    <dgm:cxn modelId="{CD38FCE2-BB97-45CF-A88C-8A2D45CE4A59}" type="presParOf" srcId="{36B22AFB-01CA-4B66-96A6-EAC986052174}" destId="{91E4BB70-FBAD-4E21-844A-A83767335493}" srcOrd="8" destOrd="0" presId="urn:microsoft.com/office/officeart/2018/2/layout/IconLabelList"/>
    <dgm:cxn modelId="{6DE0D2CB-F5B6-4A1D-864D-893CF1B3226D}" type="presParOf" srcId="{91E4BB70-FBAD-4E21-844A-A83767335493}" destId="{EA118AB7-E35C-4BE8-B3FA-BD6090EB1DCD}" srcOrd="0" destOrd="0" presId="urn:microsoft.com/office/officeart/2018/2/layout/IconLabelList"/>
    <dgm:cxn modelId="{68DFD104-29C1-400B-ACE0-C01CD6DABBBA}" type="presParOf" srcId="{91E4BB70-FBAD-4E21-844A-A83767335493}" destId="{75F8F387-4DB1-4A20-96AD-B6CAA8DC964D}" srcOrd="1" destOrd="0" presId="urn:microsoft.com/office/officeart/2018/2/layout/IconLabelList"/>
    <dgm:cxn modelId="{DD4267C1-CDA6-4816-B0B6-69A65337B742}" type="presParOf" srcId="{91E4BB70-FBAD-4E21-844A-A83767335493}" destId="{9B1747A9-688A-4F47-AF8A-5FBF3D4E3608}" srcOrd="2" destOrd="0" presId="urn:microsoft.com/office/officeart/2018/2/layout/IconLabelList"/>
    <dgm:cxn modelId="{14573B19-3672-447A-B389-A9D013AAA50F}" type="presParOf" srcId="{36B22AFB-01CA-4B66-96A6-EAC986052174}" destId="{651D5E95-CBA6-4AFF-8E66-6F1C3F4465A4}" srcOrd="9" destOrd="0" presId="urn:microsoft.com/office/officeart/2018/2/layout/IconLabelList"/>
    <dgm:cxn modelId="{25117348-C539-4F40-A078-827E0266EBAB}" type="presParOf" srcId="{36B22AFB-01CA-4B66-96A6-EAC986052174}" destId="{79EBBAC2-C561-4D55-816F-67EF679D8DAC}" srcOrd="10" destOrd="0" presId="urn:microsoft.com/office/officeart/2018/2/layout/IconLabelList"/>
    <dgm:cxn modelId="{0D53F96D-089A-4616-B0ED-EBB9F8E1288B}" type="presParOf" srcId="{79EBBAC2-C561-4D55-816F-67EF679D8DAC}" destId="{61BB0639-4DFC-4D3B-A2E9-2BBBA8890BBA}" srcOrd="0" destOrd="0" presId="urn:microsoft.com/office/officeart/2018/2/layout/IconLabelList"/>
    <dgm:cxn modelId="{01935ABE-B3E5-4080-82B1-536EC49D50C1}" type="presParOf" srcId="{79EBBAC2-C561-4D55-816F-67EF679D8DAC}" destId="{EFA39C31-786A-4898-ADFA-366B7D93B098}" srcOrd="1" destOrd="0" presId="urn:microsoft.com/office/officeart/2018/2/layout/IconLabelList"/>
    <dgm:cxn modelId="{DBF28495-63CA-4DF9-B057-7DC418A2B722}" type="presParOf" srcId="{79EBBAC2-C561-4D55-816F-67EF679D8DAC}" destId="{A06CBD81-C07E-44D4-8BE3-342188EA1502}" srcOrd="2" destOrd="0" presId="urn:microsoft.com/office/officeart/2018/2/layout/IconLabelList"/>
    <dgm:cxn modelId="{9EB1E28A-07C2-40FC-AFDC-1061C1972DA0}" type="presParOf" srcId="{36B22AFB-01CA-4B66-96A6-EAC986052174}" destId="{7B48D1E7-A70B-4C3F-8A28-1A575C00BF1B}" srcOrd="11" destOrd="0" presId="urn:microsoft.com/office/officeart/2018/2/layout/IconLabelList"/>
    <dgm:cxn modelId="{822246CE-0873-4062-9A2F-6B7BF740450E}" type="presParOf" srcId="{36B22AFB-01CA-4B66-96A6-EAC986052174}" destId="{3294E8D1-70B0-4AF1-BA2D-4791ACD5AA0C}" srcOrd="12" destOrd="0" presId="urn:microsoft.com/office/officeart/2018/2/layout/IconLabelList"/>
    <dgm:cxn modelId="{157C1C18-27E5-4E60-9DD4-49A8E73D7B85}" type="presParOf" srcId="{3294E8D1-70B0-4AF1-BA2D-4791ACD5AA0C}" destId="{103ACB5D-812F-4DF6-9905-C01057BA80C4}" srcOrd="0" destOrd="0" presId="urn:microsoft.com/office/officeart/2018/2/layout/IconLabelList"/>
    <dgm:cxn modelId="{5CAB01E3-1017-48C5-9F87-B4B8CC52E96C}" type="presParOf" srcId="{3294E8D1-70B0-4AF1-BA2D-4791ACD5AA0C}" destId="{D5D3F475-8C2F-426E-A887-D64594130E51}" srcOrd="1" destOrd="0" presId="urn:microsoft.com/office/officeart/2018/2/layout/IconLabelList"/>
    <dgm:cxn modelId="{72ABDFC6-8D47-48F6-A860-995412B24BEB}" type="presParOf" srcId="{3294E8D1-70B0-4AF1-BA2D-4791ACD5AA0C}" destId="{BB8012E9-340C-40FC-B2E5-B8357CBDBA58}" srcOrd="2" destOrd="0" presId="urn:microsoft.com/office/officeart/2018/2/layout/IconLabelList"/>
    <dgm:cxn modelId="{79E38CCC-8C82-4C70-871A-4F3F19034466}" type="presParOf" srcId="{36B22AFB-01CA-4B66-96A6-EAC986052174}" destId="{C4B0C913-0FAC-428A-872B-C5383E8C051C}" srcOrd="13" destOrd="0" presId="urn:microsoft.com/office/officeart/2018/2/layout/IconLabelList"/>
    <dgm:cxn modelId="{34E755DC-33EB-47FE-92A7-7CD0484272B7}" type="presParOf" srcId="{36B22AFB-01CA-4B66-96A6-EAC986052174}" destId="{2120118F-F186-4E1F-A30C-4953E1A95690}" srcOrd="14" destOrd="0" presId="urn:microsoft.com/office/officeart/2018/2/layout/IconLabelList"/>
    <dgm:cxn modelId="{34E1058F-77E3-4CAC-B8E0-8A3C284B3284}" type="presParOf" srcId="{2120118F-F186-4E1F-A30C-4953E1A95690}" destId="{FCCFAC38-A5A9-406A-B268-A8E68B59E0F7}" srcOrd="0" destOrd="0" presId="urn:microsoft.com/office/officeart/2018/2/layout/IconLabelList"/>
    <dgm:cxn modelId="{1384F999-2EA5-4E4C-A614-31C237E4F2EA}" type="presParOf" srcId="{2120118F-F186-4E1F-A30C-4953E1A95690}" destId="{58E5BDD1-53B5-46DB-AFD9-40CB1F7D8EA9}" srcOrd="1" destOrd="0" presId="urn:microsoft.com/office/officeart/2018/2/layout/IconLabelList"/>
    <dgm:cxn modelId="{31C81667-15FE-4257-8A50-CD629980CD1C}" type="presParOf" srcId="{2120118F-F186-4E1F-A30C-4953E1A95690}" destId="{1B014071-8B67-4408-AF4D-CE8147110EF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3CA3E9-1D67-4ABA-863B-CCE8C3FC2020}"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2EEDF7E-F2D1-410E-B105-790E958207A6}">
      <dgm:prSet/>
      <dgm:spPr/>
      <dgm:t>
        <a:bodyPr/>
        <a:lstStyle/>
        <a:p>
          <a:pPr>
            <a:lnSpc>
              <a:spcPct val="100000"/>
            </a:lnSpc>
          </a:pPr>
          <a:r>
            <a:rPr lang="en-US"/>
            <a:t>Install necessary software on client hardware</a:t>
          </a:r>
        </a:p>
      </dgm:t>
    </dgm:pt>
    <dgm:pt modelId="{FF5769C6-D745-4371-A501-A1FA56EC80B8}" type="parTrans" cxnId="{43EFFD71-39EB-46D9-919A-7ABC22CAED85}">
      <dgm:prSet/>
      <dgm:spPr/>
      <dgm:t>
        <a:bodyPr/>
        <a:lstStyle/>
        <a:p>
          <a:endParaRPr lang="en-US"/>
        </a:p>
      </dgm:t>
    </dgm:pt>
    <dgm:pt modelId="{64B8B74B-3E4B-4384-B6D4-0DC955608551}" type="sibTrans" cxnId="{43EFFD71-39EB-46D9-919A-7ABC22CAED85}">
      <dgm:prSet/>
      <dgm:spPr/>
      <dgm:t>
        <a:bodyPr/>
        <a:lstStyle/>
        <a:p>
          <a:endParaRPr lang="en-US"/>
        </a:p>
      </dgm:t>
    </dgm:pt>
    <dgm:pt modelId="{9663155B-6451-43F6-A23B-1BD80D6AAD3A}">
      <dgm:prSet/>
      <dgm:spPr/>
      <dgm:t>
        <a:bodyPr/>
        <a:lstStyle/>
        <a:p>
          <a:pPr>
            <a:lnSpc>
              <a:spcPct val="100000"/>
            </a:lnSpc>
          </a:pPr>
          <a:r>
            <a:rPr lang="en-US"/>
            <a:t>Install project</a:t>
          </a:r>
        </a:p>
      </dgm:t>
    </dgm:pt>
    <dgm:pt modelId="{8DE52298-7ADC-43B0-BBB2-EC2EC36CBA8F}" type="parTrans" cxnId="{CAED23D0-1CA4-4A78-BE7C-720EEE8D7880}">
      <dgm:prSet/>
      <dgm:spPr/>
      <dgm:t>
        <a:bodyPr/>
        <a:lstStyle/>
        <a:p>
          <a:endParaRPr lang="en-US"/>
        </a:p>
      </dgm:t>
    </dgm:pt>
    <dgm:pt modelId="{B72F916D-4F4B-4C37-ACAA-B67BCB767916}" type="sibTrans" cxnId="{CAED23D0-1CA4-4A78-BE7C-720EEE8D7880}">
      <dgm:prSet/>
      <dgm:spPr/>
      <dgm:t>
        <a:bodyPr/>
        <a:lstStyle/>
        <a:p>
          <a:endParaRPr lang="en-US"/>
        </a:p>
      </dgm:t>
    </dgm:pt>
    <dgm:pt modelId="{F676A8B4-6297-489A-9F64-5D51B5ACA6CC}">
      <dgm:prSet/>
      <dgm:spPr/>
      <dgm:t>
        <a:bodyPr/>
        <a:lstStyle/>
        <a:p>
          <a:pPr>
            <a:lnSpc>
              <a:spcPct val="100000"/>
            </a:lnSpc>
          </a:pPr>
          <a:r>
            <a:rPr lang="en-US"/>
            <a:t>Boot software up</a:t>
          </a:r>
        </a:p>
      </dgm:t>
    </dgm:pt>
    <dgm:pt modelId="{920662AB-51D3-4140-A1A6-A020A2DBBBA1}" type="parTrans" cxnId="{B80CE19E-280F-493E-B64A-8BB917D7CC58}">
      <dgm:prSet/>
      <dgm:spPr/>
      <dgm:t>
        <a:bodyPr/>
        <a:lstStyle/>
        <a:p>
          <a:endParaRPr lang="en-US"/>
        </a:p>
      </dgm:t>
    </dgm:pt>
    <dgm:pt modelId="{1BA8D995-7BFB-4A43-999B-129C3EF202B4}" type="sibTrans" cxnId="{B80CE19E-280F-493E-B64A-8BB917D7CC58}">
      <dgm:prSet/>
      <dgm:spPr/>
      <dgm:t>
        <a:bodyPr/>
        <a:lstStyle/>
        <a:p>
          <a:endParaRPr lang="en-US"/>
        </a:p>
      </dgm:t>
    </dgm:pt>
    <dgm:pt modelId="{660A4587-E797-44A7-B99D-11F293869A83}">
      <dgm:prSet/>
      <dgm:spPr/>
      <dgm:t>
        <a:bodyPr/>
        <a:lstStyle/>
        <a:p>
          <a:pPr>
            <a:lnSpc>
              <a:spcPct val="100000"/>
            </a:lnSpc>
          </a:pPr>
          <a:r>
            <a:rPr lang="en-US"/>
            <a:t>Bug-fix/test</a:t>
          </a:r>
        </a:p>
      </dgm:t>
    </dgm:pt>
    <dgm:pt modelId="{43103403-FA23-4BA1-945F-F4F1833C4869}" type="parTrans" cxnId="{E89945C8-E317-49AC-86D5-4AC4178333CA}">
      <dgm:prSet/>
      <dgm:spPr/>
      <dgm:t>
        <a:bodyPr/>
        <a:lstStyle/>
        <a:p>
          <a:endParaRPr lang="en-US"/>
        </a:p>
      </dgm:t>
    </dgm:pt>
    <dgm:pt modelId="{BACC8E33-D15A-4D82-BC18-53CD3B28F885}" type="sibTrans" cxnId="{E89945C8-E317-49AC-86D5-4AC4178333CA}">
      <dgm:prSet/>
      <dgm:spPr/>
      <dgm:t>
        <a:bodyPr/>
        <a:lstStyle/>
        <a:p>
          <a:endParaRPr lang="en-US"/>
        </a:p>
      </dgm:t>
    </dgm:pt>
    <dgm:pt modelId="{625A8195-2077-4A7B-836D-302362973661}">
      <dgm:prSet/>
      <dgm:spPr/>
      <dgm:t>
        <a:bodyPr/>
        <a:lstStyle/>
        <a:p>
          <a:pPr>
            <a:lnSpc>
              <a:spcPct val="100000"/>
            </a:lnSpc>
          </a:pPr>
          <a:r>
            <a:rPr lang="en-US" dirty="0"/>
            <a:t>Deploy to server for meeting demo</a:t>
          </a:r>
        </a:p>
      </dgm:t>
    </dgm:pt>
    <dgm:pt modelId="{6BEEE9D0-8986-4F0C-945E-57A5D11EDCAE}" type="parTrans" cxnId="{E99E0762-B430-4D18-AA29-85DE16C93E13}">
      <dgm:prSet/>
      <dgm:spPr/>
      <dgm:t>
        <a:bodyPr/>
        <a:lstStyle/>
        <a:p>
          <a:endParaRPr lang="en-CA"/>
        </a:p>
      </dgm:t>
    </dgm:pt>
    <dgm:pt modelId="{61DAC964-4E0A-4FF5-A84D-D231E75E340F}" type="sibTrans" cxnId="{E99E0762-B430-4D18-AA29-85DE16C93E13}">
      <dgm:prSet/>
      <dgm:spPr/>
      <dgm:t>
        <a:bodyPr/>
        <a:lstStyle/>
        <a:p>
          <a:endParaRPr lang="en-CA"/>
        </a:p>
      </dgm:t>
    </dgm:pt>
    <dgm:pt modelId="{CC253CF5-4850-4280-A02A-F591A38C72D4}" type="pres">
      <dgm:prSet presAssocID="{543CA3E9-1D67-4ABA-863B-CCE8C3FC2020}" presName="root" presStyleCnt="0">
        <dgm:presLayoutVars>
          <dgm:dir/>
          <dgm:resizeHandles val="exact"/>
        </dgm:presLayoutVars>
      </dgm:prSet>
      <dgm:spPr/>
    </dgm:pt>
    <dgm:pt modelId="{98A3F17F-7181-492B-ACD6-AF498640CB64}" type="pres">
      <dgm:prSet presAssocID="{625A8195-2077-4A7B-836D-302362973661}" presName="compNode" presStyleCnt="0"/>
      <dgm:spPr/>
    </dgm:pt>
    <dgm:pt modelId="{A355C1A1-0592-470B-9F2B-285D94A3B613}" type="pres">
      <dgm:prSet presAssocID="{625A8195-2077-4A7B-836D-302362973661}"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rver with solid fill"/>
        </a:ext>
      </dgm:extLst>
    </dgm:pt>
    <dgm:pt modelId="{67FD8ECD-7362-4DBE-A4A6-6018E283A782}" type="pres">
      <dgm:prSet presAssocID="{625A8195-2077-4A7B-836D-302362973661}" presName="spaceRect" presStyleCnt="0"/>
      <dgm:spPr/>
    </dgm:pt>
    <dgm:pt modelId="{328851D6-3F50-4B85-9F02-F1B441277BCD}" type="pres">
      <dgm:prSet presAssocID="{625A8195-2077-4A7B-836D-302362973661}" presName="textRect" presStyleLbl="revTx" presStyleIdx="0" presStyleCnt="5">
        <dgm:presLayoutVars>
          <dgm:chMax val="1"/>
          <dgm:chPref val="1"/>
        </dgm:presLayoutVars>
      </dgm:prSet>
      <dgm:spPr/>
    </dgm:pt>
    <dgm:pt modelId="{C575A517-7522-4E32-9393-09FFAE0B79C1}" type="pres">
      <dgm:prSet presAssocID="{61DAC964-4E0A-4FF5-A84D-D231E75E340F}" presName="sibTrans" presStyleCnt="0"/>
      <dgm:spPr/>
    </dgm:pt>
    <dgm:pt modelId="{7A2C69CA-4C3C-44F2-84E1-954975D8A132}" type="pres">
      <dgm:prSet presAssocID="{92EEDF7E-F2D1-410E-B105-790E958207A6}" presName="compNode" presStyleCnt="0"/>
      <dgm:spPr/>
    </dgm:pt>
    <dgm:pt modelId="{240D8E21-9315-47FE-B015-8047B9FA70F6}" type="pres">
      <dgm:prSet presAssocID="{92EEDF7E-F2D1-410E-B105-790E958207A6}" presName="iconRect" presStyleLbl="node1" presStyleIdx="1" presStyleCnt="5" custScaleX="156074" custScaleY="107209"/>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2000" b="-2000"/>
          </a:stretch>
        </a:blipFill>
        <a:ln>
          <a:noFill/>
        </a:ln>
      </dgm:spPr>
    </dgm:pt>
    <dgm:pt modelId="{C0F933F2-AC56-425D-823F-E160D478D1C1}" type="pres">
      <dgm:prSet presAssocID="{92EEDF7E-F2D1-410E-B105-790E958207A6}" presName="spaceRect" presStyleCnt="0"/>
      <dgm:spPr/>
    </dgm:pt>
    <dgm:pt modelId="{31BA5EEB-C3CC-49AF-9F6C-CA34BDD506B4}" type="pres">
      <dgm:prSet presAssocID="{92EEDF7E-F2D1-410E-B105-790E958207A6}" presName="textRect" presStyleLbl="revTx" presStyleIdx="1" presStyleCnt="5">
        <dgm:presLayoutVars>
          <dgm:chMax val="1"/>
          <dgm:chPref val="1"/>
        </dgm:presLayoutVars>
      </dgm:prSet>
      <dgm:spPr/>
    </dgm:pt>
    <dgm:pt modelId="{19F322B3-3D40-412F-B80D-7EFFCB66A1AB}" type="pres">
      <dgm:prSet presAssocID="{64B8B74B-3E4B-4384-B6D4-0DC955608551}" presName="sibTrans" presStyleCnt="0"/>
      <dgm:spPr/>
    </dgm:pt>
    <dgm:pt modelId="{38892DAB-51E8-4263-A307-5DAE28D6F74C}" type="pres">
      <dgm:prSet presAssocID="{9663155B-6451-43F6-A23B-1BD80D6AAD3A}" presName="compNode" presStyleCnt="0"/>
      <dgm:spPr/>
    </dgm:pt>
    <dgm:pt modelId="{B00C63DD-BD0F-4267-AF4B-BBFBAC70DA59}" type="pres">
      <dgm:prSet presAssocID="{9663155B-6451-43F6-A23B-1BD80D6AAD3A}" presName="iconRect" presStyleLbl="node1" presStyleIdx="2" presStyleCnt="5"/>
      <dgm:spPr>
        <a:blipFill>
          <a:blip xmlns:r="http://schemas.openxmlformats.org/officeDocument/2006/relationships" r:embed="rId5"/>
          <a:srcRect/>
          <a:stretch>
            <a:fillRect l="-4000" r="-4000"/>
          </a:stretch>
        </a:blipFill>
        <a:ln>
          <a:noFill/>
        </a:ln>
      </dgm:spPr>
    </dgm:pt>
    <dgm:pt modelId="{AA0A05B0-19A5-4A0E-ABD6-BAED6F6B5165}" type="pres">
      <dgm:prSet presAssocID="{9663155B-6451-43F6-A23B-1BD80D6AAD3A}" presName="spaceRect" presStyleCnt="0"/>
      <dgm:spPr/>
    </dgm:pt>
    <dgm:pt modelId="{0D65CA50-F416-4F34-B38D-D059A1FA9B61}" type="pres">
      <dgm:prSet presAssocID="{9663155B-6451-43F6-A23B-1BD80D6AAD3A}" presName="textRect" presStyleLbl="revTx" presStyleIdx="2" presStyleCnt="5">
        <dgm:presLayoutVars>
          <dgm:chMax val="1"/>
          <dgm:chPref val="1"/>
        </dgm:presLayoutVars>
      </dgm:prSet>
      <dgm:spPr/>
    </dgm:pt>
    <dgm:pt modelId="{EEE5D202-51E6-4C82-86B0-21D37C80528C}" type="pres">
      <dgm:prSet presAssocID="{B72F916D-4F4B-4C37-ACAA-B67BCB767916}" presName="sibTrans" presStyleCnt="0"/>
      <dgm:spPr/>
    </dgm:pt>
    <dgm:pt modelId="{0C88933D-D2B2-435B-8E5D-A44FDF76D0F6}" type="pres">
      <dgm:prSet presAssocID="{F676A8B4-6297-489A-9F64-5D51B5ACA6CC}" presName="compNode" presStyleCnt="0"/>
      <dgm:spPr/>
    </dgm:pt>
    <dgm:pt modelId="{DD41808B-1595-4950-9C20-B1A5DB52B9AF}" type="pres">
      <dgm:prSet presAssocID="{F676A8B4-6297-489A-9F64-5D51B5ACA6CC}" presName="iconRect" presStyleLbl="node1" presStyleIdx="3"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ptop"/>
        </a:ext>
      </dgm:extLst>
    </dgm:pt>
    <dgm:pt modelId="{3C69315A-66AC-49F7-BF97-FFF687673858}" type="pres">
      <dgm:prSet presAssocID="{F676A8B4-6297-489A-9F64-5D51B5ACA6CC}" presName="spaceRect" presStyleCnt="0"/>
      <dgm:spPr/>
    </dgm:pt>
    <dgm:pt modelId="{0E781C38-4C0F-4C58-A929-AAC0F32E1D69}" type="pres">
      <dgm:prSet presAssocID="{F676A8B4-6297-489A-9F64-5D51B5ACA6CC}" presName="textRect" presStyleLbl="revTx" presStyleIdx="3" presStyleCnt="5">
        <dgm:presLayoutVars>
          <dgm:chMax val="1"/>
          <dgm:chPref val="1"/>
        </dgm:presLayoutVars>
      </dgm:prSet>
      <dgm:spPr/>
    </dgm:pt>
    <dgm:pt modelId="{4E861278-AB7B-4B72-A539-976465641723}" type="pres">
      <dgm:prSet presAssocID="{1BA8D995-7BFB-4A43-999B-129C3EF202B4}" presName="sibTrans" presStyleCnt="0"/>
      <dgm:spPr/>
    </dgm:pt>
    <dgm:pt modelId="{86BDF2B1-374E-4AD7-8392-5EA499C2497A}" type="pres">
      <dgm:prSet presAssocID="{660A4587-E797-44A7-B99D-11F293869A83}" presName="compNode" presStyleCnt="0"/>
      <dgm:spPr/>
    </dgm:pt>
    <dgm:pt modelId="{968468F9-4238-469C-83A0-65441258CBCE}" type="pres">
      <dgm:prSet presAssocID="{660A4587-E797-44A7-B99D-11F293869A83}" presName="icon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Bug"/>
        </a:ext>
      </dgm:extLst>
    </dgm:pt>
    <dgm:pt modelId="{0BEBB265-C96B-464C-993C-65C8580F186D}" type="pres">
      <dgm:prSet presAssocID="{660A4587-E797-44A7-B99D-11F293869A83}" presName="spaceRect" presStyleCnt="0"/>
      <dgm:spPr/>
    </dgm:pt>
    <dgm:pt modelId="{E305689B-CA5E-4B1E-864C-738F1517E8CA}" type="pres">
      <dgm:prSet presAssocID="{660A4587-E797-44A7-B99D-11F293869A83}" presName="textRect" presStyleLbl="revTx" presStyleIdx="4" presStyleCnt="5">
        <dgm:presLayoutVars>
          <dgm:chMax val="1"/>
          <dgm:chPref val="1"/>
        </dgm:presLayoutVars>
      </dgm:prSet>
      <dgm:spPr/>
    </dgm:pt>
  </dgm:ptLst>
  <dgm:cxnLst>
    <dgm:cxn modelId="{03424A16-7935-43ED-ABAD-4BC9CC364A5F}" type="presOf" srcId="{543CA3E9-1D67-4ABA-863B-CCE8C3FC2020}" destId="{CC253CF5-4850-4280-A02A-F591A38C72D4}" srcOrd="0" destOrd="0" presId="urn:microsoft.com/office/officeart/2018/2/layout/IconLabelList"/>
    <dgm:cxn modelId="{42AF7025-C9D5-485E-BF37-153599D90FEC}" type="presOf" srcId="{92EEDF7E-F2D1-410E-B105-790E958207A6}" destId="{31BA5EEB-C3CC-49AF-9F6C-CA34BDD506B4}" srcOrd="0" destOrd="0" presId="urn:microsoft.com/office/officeart/2018/2/layout/IconLabelList"/>
    <dgm:cxn modelId="{E99E0762-B430-4D18-AA29-85DE16C93E13}" srcId="{543CA3E9-1D67-4ABA-863B-CCE8C3FC2020}" destId="{625A8195-2077-4A7B-836D-302362973661}" srcOrd="0" destOrd="0" parTransId="{6BEEE9D0-8986-4F0C-945E-57A5D11EDCAE}" sibTransId="{61DAC964-4E0A-4FF5-A84D-D231E75E340F}"/>
    <dgm:cxn modelId="{3A5D6444-0F6D-4C69-96B7-46B464484CF7}" type="presOf" srcId="{9663155B-6451-43F6-A23B-1BD80D6AAD3A}" destId="{0D65CA50-F416-4F34-B38D-D059A1FA9B61}" srcOrd="0" destOrd="0" presId="urn:microsoft.com/office/officeart/2018/2/layout/IconLabelList"/>
    <dgm:cxn modelId="{43EFFD71-39EB-46D9-919A-7ABC22CAED85}" srcId="{543CA3E9-1D67-4ABA-863B-CCE8C3FC2020}" destId="{92EEDF7E-F2D1-410E-B105-790E958207A6}" srcOrd="1" destOrd="0" parTransId="{FF5769C6-D745-4371-A501-A1FA56EC80B8}" sibTransId="{64B8B74B-3E4B-4384-B6D4-0DC955608551}"/>
    <dgm:cxn modelId="{3E735773-14E8-4AE3-8C90-45A073D3BEC4}" type="presOf" srcId="{660A4587-E797-44A7-B99D-11F293869A83}" destId="{E305689B-CA5E-4B1E-864C-738F1517E8CA}" srcOrd="0" destOrd="0" presId="urn:microsoft.com/office/officeart/2018/2/layout/IconLabelList"/>
    <dgm:cxn modelId="{B80CE19E-280F-493E-B64A-8BB917D7CC58}" srcId="{543CA3E9-1D67-4ABA-863B-CCE8C3FC2020}" destId="{F676A8B4-6297-489A-9F64-5D51B5ACA6CC}" srcOrd="3" destOrd="0" parTransId="{920662AB-51D3-4140-A1A6-A020A2DBBBA1}" sibTransId="{1BA8D995-7BFB-4A43-999B-129C3EF202B4}"/>
    <dgm:cxn modelId="{C9A744AE-3E75-461E-9AD5-DF2BDA6B0203}" type="presOf" srcId="{625A8195-2077-4A7B-836D-302362973661}" destId="{328851D6-3F50-4B85-9F02-F1B441277BCD}" srcOrd="0" destOrd="0" presId="urn:microsoft.com/office/officeart/2018/2/layout/IconLabelList"/>
    <dgm:cxn modelId="{E89945C8-E317-49AC-86D5-4AC4178333CA}" srcId="{543CA3E9-1D67-4ABA-863B-CCE8C3FC2020}" destId="{660A4587-E797-44A7-B99D-11F293869A83}" srcOrd="4" destOrd="0" parTransId="{43103403-FA23-4BA1-945F-F4F1833C4869}" sibTransId="{BACC8E33-D15A-4D82-BC18-53CD3B28F885}"/>
    <dgm:cxn modelId="{CAED23D0-1CA4-4A78-BE7C-720EEE8D7880}" srcId="{543CA3E9-1D67-4ABA-863B-CCE8C3FC2020}" destId="{9663155B-6451-43F6-A23B-1BD80D6AAD3A}" srcOrd="2" destOrd="0" parTransId="{8DE52298-7ADC-43B0-BBB2-EC2EC36CBA8F}" sibTransId="{B72F916D-4F4B-4C37-ACAA-B67BCB767916}"/>
    <dgm:cxn modelId="{E04126EE-2E3C-4753-8AF6-00446FE5E302}" type="presOf" srcId="{F676A8B4-6297-489A-9F64-5D51B5ACA6CC}" destId="{0E781C38-4C0F-4C58-A929-AAC0F32E1D69}" srcOrd="0" destOrd="0" presId="urn:microsoft.com/office/officeart/2018/2/layout/IconLabelList"/>
    <dgm:cxn modelId="{6744DB3D-719A-4305-A08C-4DA4A6E5525B}" type="presParOf" srcId="{CC253CF5-4850-4280-A02A-F591A38C72D4}" destId="{98A3F17F-7181-492B-ACD6-AF498640CB64}" srcOrd="0" destOrd="0" presId="urn:microsoft.com/office/officeart/2018/2/layout/IconLabelList"/>
    <dgm:cxn modelId="{C7FC76C8-076F-4B00-A6F8-15A7BC43E9E5}" type="presParOf" srcId="{98A3F17F-7181-492B-ACD6-AF498640CB64}" destId="{A355C1A1-0592-470B-9F2B-285D94A3B613}" srcOrd="0" destOrd="0" presId="urn:microsoft.com/office/officeart/2018/2/layout/IconLabelList"/>
    <dgm:cxn modelId="{E940CABE-9700-41E4-ACAD-59C8D9429ED4}" type="presParOf" srcId="{98A3F17F-7181-492B-ACD6-AF498640CB64}" destId="{67FD8ECD-7362-4DBE-A4A6-6018E283A782}" srcOrd="1" destOrd="0" presId="urn:microsoft.com/office/officeart/2018/2/layout/IconLabelList"/>
    <dgm:cxn modelId="{7A33AAC6-6416-4938-8B17-7F3EDE4260D1}" type="presParOf" srcId="{98A3F17F-7181-492B-ACD6-AF498640CB64}" destId="{328851D6-3F50-4B85-9F02-F1B441277BCD}" srcOrd="2" destOrd="0" presId="urn:microsoft.com/office/officeart/2018/2/layout/IconLabelList"/>
    <dgm:cxn modelId="{7B183A67-8B59-4622-BA31-71ECD027807A}" type="presParOf" srcId="{CC253CF5-4850-4280-A02A-F591A38C72D4}" destId="{C575A517-7522-4E32-9393-09FFAE0B79C1}" srcOrd="1" destOrd="0" presId="urn:microsoft.com/office/officeart/2018/2/layout/IconLabelList"/>
    <dgm:cxn modelId="{710E62E0-861B-437A-BAA3-ADA7BB9E58EC}" type="presParOf" srcId="{CC253CF5-4850-4280-A02A-F591A38C72D4}" destId="{7A2C69CA-4C3C-44F2-84E1-954975D8A132}" srcOrd="2" destOrd="0" presId="urn:microsoft.com/office/officeart/2018/2/layout/IconLabelList"/>
    <dgm:cxn modelId="{2491F3E4-0C27-4B78-ADD8-F1F218C0DADD}" type="presParOf" srcId="{7A2C69CA-4C3C-44F2-84E1-954975D8A132}" destId="{240D8E21-9315-47FE-B015-8047B9FA70F6}" srcOrd="0" destOrd="0" presId="urn:microsoft.com/office/officeart/2018/2/layout/IconLabelList"/>
    <dgm:cxn modelId="{E1707AEE-14CC-4CFD-853B-3584A67C502A}" type="presParOf" srcId="{7A2C69CA-4C3C-44F2-84E1-954975D8A132}" destId="{C0F933F2-AC56-425D-823F-E160D478D1C1}" srcOrd="1" destOrd="0" presId="urn:microsoft.com/office/officeart/2018/2/layout/IconLabelList"/>
    <dgm:cxn modelId="{451A651D-F3EB-4FAE-84A0-1BEDF8D9277B}" type="presParOf" srcId="{7A2C69CA-4C3C-44F2-84E1-954975D8A132}" destId="{31BA5EEB-C3CC-49AF-9F6C-CA34BDD506B4}" srcOrd="2" destOrd="0" presId="urn:microsoft.com/office/officeart/2018/2/layout/IconLabelList"/>
    <dgm:cxn modelId="{84DC96D4-10B3-4AB4-B8F0-6EC72AFE4FC2}" type="presParOf" srcId="{CC253CF5-4850-4280-A02A-F591A38C72D4}" destId="{19F322B3-3D40-412F-B80D-7EFFCB66A1AB}" srcOrd="3" destOrd="0" presId="urn:microsoft.com/office/officeart/2018/2/layout/IconLabelList"/>
    <dgm:cxn modelId="{5D9AC3A0-1117-4AB5-A6AB-BA4B486B7D41}" type="presParOf" srcId="{CC253CF5-4850-4280-A02A-F591A38C72D4}" destId="{38892DAB-51E8-4263-A307-5DAE28D6F74C}" srcOrd="4" destOrd="0" presId="urn:microsoft.com/office/officeart/2018/2/layout/IconLabelList"/>
    <dgm:cxn modelId="{A2B46EF5-F824-4A7B-86F8-8E94FD58EF35}" type="presParOf" srcId="{38892DAB-51E8-4263-A307-5DAE28D6F74C}" destId="{B00C63DD-BD0F-4267-AF4B-BBFBAC70DA59}" srcOrd="0" destOrd="0" presId="urn:microsoft.com/office/officeart/2018/2/layout/IconLabelList"/>
    <dgm:cxn modelId="{9C5A4089-6C88-4974-95F6-052F7E16EF89}" type="presParOf" srcId="{38892DAB-51E8-4263-A307-5DAE28D6F74C}" destId="{AA0A05B0-19A5-4A0E-ABD6-BAED6F6B5165}" srcOrd="1" destOrd="0" presId="urn:microsoft.com/office/officeart/2018/2/layout/IconLabelList"/>
    <dgm:cxn modelId="{E36A6612-7D4F-4A57-AF5C-26BB9C38903D}" type="presParOf" srcId="{38892DAB-51E8-4263-A307-5DAE28D6F74C}" destId="{0D65CA50-F416-4F34-B38D-D059A1FA9B61}" srcOrd="2" destOrd="0" presId="urn:microsoft.com/office/officeart/2018/2/layout/IconLabelList"/>
    <dgm:cxn modelId="{1A09977A-87E2-4698-A0DC-5C823FFCAFB5}" type="presParOf" srcId="{CC253CF5-4850-4280-A02A-F591A38C72D4}" destId="{EEE5D202-51E6-4C82-86B0-21D37C80528C}" srcOrd="5" destOrd="0" presId="urn:microsoft.com/office/officeart/2018/2/layout/IconLabelList"/>
    <dgm:cxn modelId="{4CB7B2B7-7700-48BE-A20F-2DF4C1FA7C44}" type="presParOf" srcId="{CC253CF5-4850-4280-A02A-F591A38C72D4}" destId="{0C88933D-D2B2-435B-8E5D-A44FDF76D0F6}" srcOrd="6" destOrd="0" presId="urn:microsoft.com/office/officeart/2018/2/layout/IconLabelList"/>
    <dgm:cxn modelId="{F9583D56-8C5F-464E-AD4F-135B38BE6087}" type="presParOf" srcId="{0C88933D-D2B2-435B-8E5D-A44FDF76D0F6}" destId="{DD41808B-1595-4950-9C20-B1A5DB52B9AF}" srcOrd="0" destOrd="0" presId="urn:microsoft.com/office/officeart/2018/2/layout/IconLabelList"/>
    <dgm:cxn modelId="{B6A208B4-F962-4489-85A7-22B951718EA4}" type="presParOf" srcId="{0C88933D-D2B2-435B-8E5D-A44FDF76D0F6}" destId="{3C69315A-66AC-49F7-BF97-FFF687673858}" srcOrd="1" destOrd="0" presId="urn:microsoft.com/office/officeart/2018/2/layout/IconLabelList"/>
    <dgm:cxn modelId="{90949089-3506-4E45-9706-CC10A53CA7EA}" type="presParOf" srcId="{0C88933D-D2B2-435B-8E5D-A44FDF76D0F6}" destId="{0E781C38-4C0F-4C58-A929-AAC0F32E1D69}" srcOrd="2" destOrd="0" presId="urn:microsoft.com/office/officeart/2018/2/layout/IconLabelList"/>
    <dgm:cxn modelId="{4755A85C-FFDE-46FB-A4CF-7BAC7AEA7838}" type="presParOf" srcId="{CC253CF5-4850-4280-A02A-F591A38C72D4}" destId="{4E861278-AB7B-4B72-A539-976465641723}" srcOrd="7" destOrd="0" presId="urn:microsoft.com/office/officeart/2018/2/layout/IconLabelList"/>
    <dgm:cxn modelId="{E22B6038-0D11-4898-97BA-82764D504B7B}" type="presParOf" srcId="{CC253CF5-4850-4280-A02A-F591A38C72D4}" destId="{86BDF2B1-374E-4AD7-8392-5EA499C2497A}" srcOrd="8" destOrd="0" presId="urn:microsoft.com/office/officeart/2018/2/layout/IconLabelList"/>
    <dgm:cxn modelId="{5B5D788E-3CEB-4B33-BC29-EBCFC33B9D8C}" type="presParOf" srcId="{86BDF2B1-374E-4AD7-8392-5EA499C2497A}" destId="{968468F9-4238-469C-83A0-65441258CBCE}" srcOrd="0" destOrd="0" presId="urn:microsoft.com/office/officeart/2018/2/layout/IconLabelList"/>
    <dgm:cxn modelId="{1D5E9CDB-9E4C-4726-8CFF-386702EC80DF}" type="presParOf" srcId="{86BDF2B1-374E-4AD7-8392-5EA499C2497A}" destId="{0BEBB265-C96B-464C-993C-65C8580F186D}" srcOrd="1" destOrd="0" presId="urn:microsoft.com/office/officeart/2018/2/layout/IconLabelList"/>
    <dgm:cxn modelId="{ED62F2F8-51C0-47BA-85F7-F2AD4E9BC8D3}" type="presParOf" srcId="{86BDF2B1-374E-4AD7-8392-5EA499C2497A}" destId="{E305689B-CA5E-4B1E-864C-738F1517E8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A94FF-9272-45A6-8F4A-78939FCC919C}">
      <dsp:nvSpPr>
        <dsp:cNvPr id="0" name=""/>
        <dsp:cNvSpPr/>
      </dsp:nvSpPr>
      <dsp:spPr>
        <a:xfrm>
          <a:off x="291807" y="669737"/>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38404-19D7-4B1B-AFE7-A513C204260A}">
      <dsp:nvSpPr>
        <dsp:cNvPr id="0" name=""/>
        <dsp:cNvSpPr/>
      </dsp:nvSpPr>
      <dsp:spPr>
        <a:xfrm>
          <a:off x="461515" y="839445"/>
          <a:ext cx="468716" cy="468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B71456-5AFE-4CD4-904B-D8EA8BA45AF2}">
      <dsp:nvSpPr>
        <dsp:cNvPr id="0" name=""/>
        <dsp:cNvSpPr/>
      </dsp:nvSpPr>
      <dsp:spPr>
        <a:xfrm>
          <a:off x="1273110" y="669737"/>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kern="1200"/>
            <a:t>Moving employees between jobs and between statuses</a:t>
          </a:r>
          <a:endParaRPr lang="en-US" sz="1300" kern="1200"/>
        </a:p>
      </dsp:txBody>
      <dsp:txXfrm>
        <a:off x="1273110" y="669737"/>
        <a:ext cx="1904883" cy="808132"/>
      </dsp:txXfrm>
    </dsp:sp>
    <dsp:sp modelId="{C4D219CC-5FF4-47A0-BE1E-AD44761E412C}">
      <dsp:nvSpPr>
        <dsp:cNvPr id="0" name=""/>
        <dsp:cNvSpPr/>
      </dsp:nvSpPr>
      <dsp:spPr>
        <a:xfrm>
          <a:off x="3509906" y="669737"/>
          <a:ext cx="808132" cy="8081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D69D6-EA9C-480C-9348-A4FFD235C55E}">
      <dsp:nvSpPr>
        <dsp:cNvPr id="0" name=""/>
        <dsp:cNvSpPr/>
      </dsp:nvSpPr>
      <dsp:spPr>
        <a:xfrm>
          <a:off x="3679614" y="839445"/>
          <a:ext cx="468716" cy="468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180559-EFC6-4BDA-B048-94D01E7A3384}">
      <dsp:nvSpPr>
        <dsp:cNvPr id="0" name=""/>
        <dsp:cNvSpPr/>
      </dsp:nvSpPr>
      <dsp:spPr>
        <a:xfrm>
          <a:off x="4491210" y="669737"/>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kern="1200"/>
            <a:t>Adding, editing, and archiving employees</a:t>
          </a:r>
          <a:endParaRPr lang="en-US" sz="1300" kern="1200"/>
        </a:p>
      </dsp:txBody>
      <dsp:txXfrm>
        <a:off x="4491210" y="669737"/>
        <a:ext cx="1904883" cy="808132"/>
      </dsp:txXfrm>
    </dsp:sp>
    <dsp:sp modelId="{53DD22DA-06C6-4EA7-83F8-4B16254D4BD4}">
      <dsp:nvSpPr>
        <dsp:cNvPr id="0" name=""/>
        <dsp:cNvSpPr/>
      </dsp:nvSpPr>
      <dsp:spPr>
        <a:xfrm>
          <a:off x="6728005" y="669737"/>
          <a:ext cx="808132" cy="8081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D33B76-4886-4EB3-A228-A4038A00A0A7}">
      <dsp:nvSpPr>
        <dsp:cNvPr id="0" name=""/>
        <dsp:cNvSpPr/>
      </dsp:nvSpPr>
      <dsp:spPr>
        <a:xfrm>
          <a:off x="6897713" y="839445"/>
          <a:ext cx="468716" cy="468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D07A4-ABEA-484D-8280-7696E3737249}">
      <dsp:nvSpPr>
        <dsp:cNvPr id="0" name=""/>
        <dsp:cNvSpPr/>
      </dsp:nvSpPr>
      <dsp:spPr>
        <a:xfrm>
          <a:off x="7709309" y="669737"/>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kern="1200"/>
            <a:t>Adding, editing, and archiving jobs</a:t>
          </a:r>
          <a:endParaRPr lang="en-US" sz="1300" kern="1200"/>
        </a:p>
      </dsp:txBody>
      <dsp:txXfrm>
        <a:off x="7709309" y="669737"/>
        <a:ext cx="1904883" cy="808132"/>
      </dsp:txXfrm>
    </dsp:sp>
    <dsp:sp modelId="{876E4DA5-504D-48AD-8001-770FA03E3805}">
      <dsp:nvSpPr>
        <dsp:cNvPr id="0" name=""/>
        <dsp:cNvSpPr/>
      </dsp:nvSpPr>
      <dsp:spPr>
        <a:xfrm>
          <a:off x="291807" y="2083262"/>
          <a:ext cx="808132" cy="8081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F737B-7D46-48AA-9501-BDFFDC9CE7F0}">
      <dsp:nvSpPr>
        <dsp:cNvPr id="0" name=""/>
        <dsp:cNvSpPr/>
      </dsp:nvSpPr>
      <dsp:spPr>
        <a:xfrm>
          <a:off x="461515" y="2252970"/>
          <a:ext cx="468716" cy="468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65B0DC-6F91-41D9-97EF-D616584BEEAB}">
      <dsp:nvSpPr>
        <dsp:cNvPr id="0" name=""/>
        <dsp:cNvSpPr/>
      </dsp:nvSpPr>
      <dsp:spPr>
        <a:xfrm>
          <a:off x="1273110" y="2083262"/>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kern="1200"/>
            <a:t>Allowing for editing of predicted number of assignments</a:t>
          </a:r>
          <a:endParaRPr lang="en-US" sz="1300" kern="1200"/>
        </a:p>
      </dsp:txBody>
      <dsp:txXfrm>
        <a:off x="1273110" y="2083262"/>
        <a:ext cx="1904883" cy="808132"/>
      </dsp:txXfrm>
    </dsp:sp>
    <dsp:sp modelId="{815E85EE-79D1-4E96-8501-2B91BD765E96}">
      <dsp:nvSpPr>
        <dsp:cNvPr id="0" name=""/>
        <dsp:cNvSpPr/>
      </dsp:nvSpPr>
      <dsp:spPr>
        <a:xfrm>
          <a:off x="3509906" y="2083262"/>
          <a:ext cx="808132" cy="80813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1EA6A5-F176-4EBE-BCA9-DCDBA568EBDE}">
      <dsp:nvSpPr>
        <dsp:cNvPr id="0" name=""/>
        <dsp:cNvSpPr/>
      </dsp:nvSpPr>
      <dsp:spPr>
        <a:xfrm>
          <a:off x="3679614" y="2252970"/>
          <a:ext cx="468716" cy="4687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E41607-F279-433D-ABCE-E90546048D93}">
      <dsp:nvSpPr>
        <dsp:cNvPr id="0" name=""/>
        <dsp:cNvSpPr/>
      </dsp:nvSpPr>
      <dsp:spPr>
        <a:xfrm>
          <a:off x="4491210" y="2083262"/>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kern="1200"/>
            <a:t>History of previous jobs and generated visual graphs</a:t>
          </a:r>
          <a:endParaRPr lang="en-US" sz="1300" kern="1200"/>
        </a:p>
      </dsp:txBody>
      <dsp:txXfrm>
        <a:off x="4491210" y="2083262"/>
        <a:ext cx="1904883" cy="808132"/>
      </dsp:txXfrm>
    </dsp:sp>
    <dsp:sp modelId="{A242A024-DBC2-4F66-A2B1-72D36B8E935E}">
      <dsp:nvSpPr>
        <dsp:cNvPr id="0" name=""/>
        <dsp:cNvSpPr/>
      </dsp:nvSpPr>
      <dsp:spPr>
        <a:xfrm>
          <a:off x="6728005" y="2083262"/>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774DF-2488-4CAC-85AE-9B07B1DDD0C7}">
      <dsp:nvSpPr>
        <dsp:cNvPr id="0" name=""/>
        <dsp:cNvSpPr/>
      </dsp:nvSpPr>
      <dsp:spPr>
        <a:xfrm>
          <a:off x="6897713" y="2252970"/>
          <a:ext cx="468716" cy="468716"/>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BAD5995-0EF4-4880-881C-C9B6E7CB28E2}">
      <dsp:nvSpPr>
        <dsp:cNvPr id="0" name=""/>
        <dsp:cNvSpPr/>
      </dsp:nvSpPr>
      <dsp:spPr>
        <a:xfrm>
          <a:off x="7709309" y="2083262"/>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CA" sz="1300" kern="1200"/>
            <a:t>The UI must be intuitive and responsive for people who may not be the most familiar with technology</a:t>
          </a:r>
          <a:endParaRPr lang="en-US" sz="1300" kern="1200"/>
        </a:p>
      </dsp:txBody>
      <dsp:txXfrm>
        <a:off x="7709309" y="2083262"/>
        <a:ext cx="1904883" cy="808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D3390-83AC-437F-BC96-D46AC72C70CC}">
      <dsp:nvSpPr>
        <dsp:cNvPr id="0" name=""/>
        <dsp:cNvSpPr/>
      </dsp:nvSpPr>
      <dsp:spPr>
        <a:xfrm>
          <a:off x="879974" y="9390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2073FB-49FF-45AE-8EB2-9436347534A9}">
      <dsp:nvSpPr>
        <dsp:cNvPr id="0" name=""/>
        <dsp:cNvSpPr/>
      </dsp:nvSpPr>
      <dsp:spPr>
        <a:xfrm>
          <a:off x="384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Gather client requirements.</a:t>
          </a:r>
        </a:p>
      </dsp:txBody>
      <dsp:txXfrm>
        <a:off x="384974" y="2019143"/>
        <a:ext cx="1800000" cy="720000"/>
      </dsp:txXfrm>
    </dsp:sp>
    <dsp:sp modelId="{574CB762-BA30-4AA5-BEB4-2B409097DF5A}">
      <dsp:nvSpPr>
        <dsp:cNvPr id="0" name=""/>
        <dsp:cNvSpPr/>
      </dsp:nvSpPr>
      <dsp:spPr>
        <a:xfrm>
          <a:off x="2994974" y="9390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98B5FE-FE6D-4D8E-BF3E-C6BA566D8C71}">
      <dsp:nvSpPr>
        <dsp:cNvPr id="0" name=""/>
        <dsp:cNvSpPr/>
      </dsp:nvSpPr>
      <dsp:spPr>
        <a:xfrm>
          <a:off x="2499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Bimonthly client meeting for updates and feedback.</a:t>
          </a:r>
        </a:p>
      </dsp:txBody>
      <dsp:txXfrm>
        <a:off x="2499974" y="2019143"/>
        <a:ext cx="1800000" cy="720000"/>
      </dsp:txXfrm>
    </dsp:sp>
    <dsp:sp modelId="{DE3D3AD1-0851-4185-897B-D40C758FB45B}">
      <dsp:nvSpPr>
        <dsp:cNvPr id="0" name=""/>
        <dsp:cNvSpPr/>
      </dsp:nvSpPr>
      <dsp:spPr>
        <a:xfrm>
          <a:off x="5109975" y="9390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EAB7E2-6FDD-4885-A591-C5D5B3CCC00F}">
      <dsp:nvSpPr>
        <dsp:cNvPr id="0" name=""/>
        <dsp:cNvSpPr/>
      </dsp:nvSpPr>
      <dsp:spPr>
        <a:xfrm>
          <a:off x="461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Weekly professor meeting.</a:t>
          </a:r>
        </a:p>
      </dsp:txBody>
      <dsp:txXfrm>
        <a:off x="4614975" y="2019143"/>
        <a:ext cx="1800000" cy="720000"/>
      </dsp:txXfrm>
    </dsp:sp>
    <dsp:sp modelId="{61BB0639-4DFC-4D3B-A2E9-2BBBA8890BBA}">
      <dsp:nvSpPr>
        <dsp:cNvPr id="0" name=""/>
        <dsp:cNvSpPr/>
      </dsp:nvSpPr>
      <dsp:spPr>
        <a:xfrm>
          <a:off x="7224975" y="93909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6CBD81-C07E-44D4-8BE3-342188EA1502}">
      <dsp:nvSpPr>
        <dsp:cNvPr id="0" name=""/>
        <dsp:cNvSpPr/>
      </dsp:nvSpPr>
      <dsp:spPr>
        <a:xfrm>
          <a:off x="6729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Regular online group meetings (and constant text chat).</a:t>
          </a:r>
        </a:p>
      </dsp:txBody>
      <dsp:txXfrm>
        <a:off x="6729975" y="2019143"/>
        <a:ext cx="1800000" cy="720000"/>
      </dsp:txXfrm>
    </dsp:sp>
    <dsp:sp modelId="{F886C581-AF1E-4862-A83C-455DA003C092}">
      <dsp:nvSpPr>
        <dsp:cNvPr id="0" name=""/>
        <dsp:cNvSpPr/>
      </dsp:nvSpPr>
      <dsp:spPr>
        <a:xfrm>
          <a:off x="9339975" y="93909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C47892-730F-45AC-92A8-F892A8172C75}">
      <dsp:nvSpPr>
        <dsp:cNvPr id="0" name=""/>
        <dsp:cNvSpPr/>
      </dsp:nvSpPr>
      <dsp:spPr>
        <a:xfrm>
          <a:off x="884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Report on Kanban board and Clockify.</a:t>
          </a:r>
        </a:p>
      </dsp:txBody>
      <dsp:txXfrm>
        <a:off x="8844975" y="2019143"/>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D3390-83AC-437F-BC96-D46AC72C70CC}">
      <dsp:nvSpPr>
        <dsp:cNvPr id="0" name=""/>
        <dsp:cNvSpPr/>
      </dsp:nvSpPr>
      <dsp:spPr>
        <a:xfrm>
          <a:off x="323190" y="1240934"/>
          <a:ext cx="516533" cy="516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2073FB-49FF-45AE-8EB2-9436347534A9}">
      <dsp:nvSpPr>
        <dsp:cNvPr id="0" name=""/>
        <dsp:cNvSpPr/>
      </dsp:nvSpPr>
      <dsp:spPr>
        <a:xfrm>
          <a:off x="7531" y="1978162"/>
          <a:ext cx="1147851" cy="45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Create feature branch</a:t>
          </a:r>
        </a:p>
      </dsp:txBody>
      <dsp:txXfrm>
        <a:off x="7531" y="1978162"/>
        <a:ext cx="1147851" cy="459140"/>
      </dsp:txXfrm>
    </dsp:sp>
    <dsp:sp modelId="{574CB762-BA30-4AA5-BEB4-2B409097DF5A}">
      <dsp:nvSpPr>
        <dsp:cNvPr id="0" name=""/>
        <dsp:cNvSpPr/>
      </dsp:nvSpPr>
      <dsp:spPr>
        <a:xfrm>
          <a:off x="1671916" y="1240934"/>
          <a:ext cx="516533" cy="51653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98B5FE-FE6D-4D8E-BF3E-C6BA566D8C71}">
      <dsp:nvSpPr>
        <dsp:cNvPr id="0" name=""/>
        <dsp:cNvSpPr/>
      </dsp:nvSpPr>
      <dsp:spPr>
        <a:xfrm>
          <a:off x="1356257" y="1978162"/>
          <a:ext cx="1147851" cy="45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Write tests for feature</a:t>
          </a:r>
        </a:p>
      </dsp:txBody>
      <dsp:txXfrm>
        <a:off x="1356257" y="1978162"/>
        <a:ext cx="1147851" cy="459140"/>
      </dsp:txXfrm>
    </dsp:sp>
    <dsp:sp modelId="{DE3D3AD1-0851-4185-897B-D40C758FB45B}">
      <dsp:nvSpPr>
        <dsp:cNvPr id="0" name=""/>
        <dsp:cNvSpPr/>
      </dsp:nvSpPr>
      <dsp:spPr>
        <a:xfrm>
          <a:off x="3020641" y="1240934"/>
          <a:ext cx="516533" cy="5165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EAB7E2-6FDD-4885-A591-C5D5B3CCC00F}">
      <dsp:nvSpPr>
        <dsp:cNvPr id="0" name=""/>
        <dsp:cNvSpPr/>
      </dsp:nvSpPr>
      <dsp:spPr>
        <a:xfrm>
          <a:off x="2704982" y="1978162"/>
          <a:ext cx="1147851" cy="45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Code feature</a:t>
          </a:r>
        </a:p>
      </dsp:txBody>
      <dsp:txXfrm>
        <a:off x="2704982" y="1978162"/>
        <a:ext cx="1147851" cy="459140"/>
      </dsp:txXfrm>
    </dsp:sp>
    <dsp:sp modelId="{F886C581-AF1E-4862-A83C-455DA003C092}">
      <dsp:nvSpPr>
        <dsp:cNvPr id="0" name=""/>
        <dsp:cNvSpPr/>
      </dsp:nvSpPr>
      <dsp:spPr>
        <a:xfrm>
          <a:off x="4369367" y="1240934"/>
          <a:ext cx="516533" cy="5165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C47892-730F-45AC-92A8-F892A8172C75}">
      <dsp:nvSpPr>
        <dsp:cNvPr id="0" name=""/>
        <dsp:cNvSpPr/>
      </dsp:nvSpPr>
      <dsp:spPr>
        <a:xfrm>
          <a:off x="4053708" y="1978162"/>
          <a:ext cx="1147851" cy="45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Create pull request</a:t>
          </a:r>
        </a:p>
      </dsp:txBody>
      <dsp:txXfrm>
        <a:off x="4053708" y="1978162"/>
        <a:ext cx="1147851" cy="459140"/>
      </dsp:txXfrm>
    </dsp:sp>
    <dsp:sp modelId="{EA118AB7-E35C-4BE8-B3FA-BD6090EB1DCD}">
      <dsp:nvSpPr>
        <dsp:cNvPr id="0" name=""/>
        <dsp:cNvSpPr/>
      </dsp:nvSpPr>
      <dsp:spPr>
        <a:xfrm>
          <a:off x="5931071" y="1156737"/>
          <a:ext cx="516533" cy="5165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1747A9-688A-4F47-AF8A-5FBF3D4E3608}">
      <dsp:nvSpPr>
        <dsp:cNvPr id="0" name=""/>
        <dsp:cNvSpPr/>
      </dsp:nvSpPr>
      <dsp:spPr>
        <a:xfrm>
          <a:off x="5402433" y="1725570"/>
          <a:ext cx="1573807" cy="795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Tests auto-run (continuous integration) </a:t>
          </a:r>
          <a:endParaRPr lang="en-CA" sz="1400" kern="1200"/>
        </a:p>
      </dsp:txBody>
      <dsp:txXfrm>
        <a:off x="5402433" y="1725570"/>
        <a:ext cx="1573807" cy="795929"/>
      </dsp:txXfrm>
    </dsp:sp>
    <dsp:sp modelId="{61BB0639-4DFC-4D3B-A2E9-2BBBA8890BBA}">
      <dsp:nvSpPr>
        <dsp:cNvPr id="0" name=""/>
        <dsp:cNvSpPr/>
      </dsp:nvSpPr>
      <dsp:spPr>
        <a:xfrm>
          <a:off x="7466566" y="1254039"/>
          <a:ext cx="516533" cy="51653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6CBD81-C07E-44D4-8BE3-342188EA1502}">
      <dsp:nvSpPr>
        <dsp:cNvPr id="0" name=""/>
        <dsp:cNvSpPr/>
      </dsp:nvSpPr>
      <dsp:spPr>
        <a:xfrm>
          <a:off x="7177115" y="1978162"/>
          <a:ext cx="1147851" cy="45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Tests pass</a:t>
          </a:r>
        </a:p>
      </dsp:txBody>
      <dsp:txXfrm>
        <a:off x="7177115" y="1978162"/>
        <a:ext cx="1147851" cy="459140"/>
      </dsp:txXfrm>
    </dsp:sp>
    <dsp:sp modelId="{103ACB5D-812F-4DF6-9905-C01057BA80C4}">
      <dsp:nvSpPr>
        <dsp:cNvPr id="0" name=""/>
        <dsp:cNvSpPr/>
      </dsp:nvSpPr>
      <dsp:spPr>
        <a:xfrm>
          <a:off x="8841500" y="1240934"/>
          <a:ext cx="516533" cy="51653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012E9-340C-40FC-B2E5-B8357CBDBA58}">
      <dsp:nvSpPr>
        <dsp:cNvPr id="0" name=""/>
        <dsp:cNvSpPr/>
      </dsp:nvSpPr>
      <dsp:spPr>
        <a:xfrm>
          <a:off x="8525841" y="1978162"/>
          <a:ext cx="1147851" cy="45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Code review and merge</a:t>
          </a:r>
          <a:endParaRPr lang="en-CA" sz="1400" kern="1200"/>
        </a:p>
      </dsp:txBody>
      <dsp:txXfrm>
        <a:off x="8525841" y="1978162"/>
        <a:ext cx="1147851" cy="459140"/>
      </dsp:txXfrm>
    </dsp:sp>
    <dsp:sp modelId="{FCCFAC38-A5A9-406A-B268-A8E68B59E0F7}">
      <dsp:nvSpPr>
        <dsp:cNvPr id="0" name=""/>
        <dsp:cNvSpPr/>
      </dsp:nvSpPr>
      <dsp:spPr>
        <a:xfrm>
          <a:off x="10190226" y="1240934"/>
          <a:ext cx="516533" cy="51653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014071-8B67-4408-AF4D-CE8147110EFE}">
      <dsp:nvSpPr>
        <dsp:cNvPr id="0" name=""/>
        <dsp:cNvSpPr/>
      </dsp:nvSpPr>
      <dsp:spPr>
        <a:xfrm>
          <a:off x="9874566" y="1978162"/>
          <a:ext cx="1147851" cy="45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Refactor</a:t>
          </a:r>
          <a:endParaRPr lang="en-CA" sz="1400" kern="1200"/>
        </a:p>
      </dsp:txBody>
      <dsp:txXfrm>
        <a:off x="9874566" y="1978162"/>
        <a:ext cx="1147851" cy="459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5C1A1-0592-470B-9F2B-285D94A3B613}">
      <dsp:nvSpPr>
        <dsp:cNvPr id="0" name=""/>
        <dsp:cNvSpPr/>
      </dsp:nvSpPr>
      <dsp:spPr>
        <a:xfrm>
          <a:off x="879974" y="939094"/>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8851D6-3F50-4B85-9F02-F1B441277BCD}">
      <dsp:nvSpPr>
        <dsp:cNvPr id="0" name=""/>
        <dsp:cNvSpPr/>
      </dsp:nvSpPr>
      <dsp:spPr>
        <a:xfrm>
          <a:off x="384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Deploy to server for meeting demo</a:t>
          </a:r>
        </a:p>
      </dsp:txBody>
      <dsp:txXfrm>
        <a:off x="384974" y="2019143"/>
        <a:ext cx="1800000" cy="720000"/>
      </dsp:txXfrm>
    </dsp:sp>
    <dsp:sp modelId="{240D8E21-9315-47FE-B015-8047B9FA70F6}">
      <dsp:nvSpPr>
        <dsp:cNvPr id="0" name=""/>
        <dsp:cNvSpPr/>
      </dsp:nvSpPr>
      <dsp:spPr>
        <a:xfrm>
          <a:off x="2767875" y="924496"/>
          <a:ext cx="1264199" cy="868392"/>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2000" b="-2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BA5EEB-C3CC-49AF-9F6C-CA34BDD506B4}">
      <dsp:nvSpPr>
        <dsp:cNvPr id="0" name=""/>
        <dsp:cNvSpPr/>
      </dsp:nvSpPr>
      <dsp:spPr>
        <a:xfrm>
          <a:off x="2499974" y="2033741"/>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Install necessary software on client hardware</a:t>
          </a:r>
        </a:p>
      </dsp:txBody>
      <dsp:txXfrm>
        <a:off x="2499974" y="2033741"/>
        <a:ext cx="1800000" cy="720000"/>
      </dsp:txXfrm>
    </dsp:sp>
    <dsp:sp modelId="{B00C63DD-BD0F-4267-AF4B-BBFBAC70DA59}">
      <dsp:nvSpPr>
        <dsp:cNvPr id="0" name=""/>
        <dsp:cNvSpPr/>
      </dsp:nvSpPr>
      <dsp:spPr>
        <a:xfrm>
          <a:off x="5109975" y="939094"/>
          <a:ext cx="810000" cy="810000"/>
        </a:xfrm>
        <a:prstGeom prst="rect">
          <a:avLst/>
        </a:prstGeom>
        <a:blipFill>
          <a:blip xmlns:r="http://schemas.openxmlformats.org/officeDocument/2006/relationships" r:embed="rId5"/>
          <a:srcRect/>
          <a:stretch>
            <a:fillRect l="-4000" r="-4000"/>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65CA50-F416-4F34-B38D-D059A1FA9B61}">
      <dsp:nvSpPr>
        <dsp:cNvPr id="0" name=""/>
        <dsp:cNvSpPr/>
      </dsp:nvSpPr>
      <dsp:spPr>
        <a:xfrm>
          <a:off x="461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Install project</a:t>
          </a:r>
        </a:p>
      </dsp:txBody>
      <dsp:txXfrm>
        <a:off x="4614975" y="2019143"/>
        <a:ext cx="1800000" cy="720000"/>
      </dsp:txXfrm>
    </dsp:sp>
    <dsp:sp modelId="{DD41808B-1595-4950-9C20-B1A5DB52B9AF}">
      <dsp:nvSpPr>
        <dsp:cNvPr id="0" name=""/>
        <dsp:cNvSpPr/>
      </dsp:nvSpPr>
      <dsp:spPr>
        <a:xfrm>
          <a:off x="7224975" y="939094"/>
          <a:ext cx="810000" cy="81000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781C38-4C0F-4C58-A929-AAC0F32E1D69}">
      <dsp:nvSpPr>
        <dsp:cNvPr id="0" name=""/>
        <dsp:cNvSpPr/>
      </dsp:nvSpPr>
      <dsp:spPr>
        <a:xfrm>
          <a:off x="6729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Boot software up</a:t>
          </a:r>
        </a:p>
      </dsp:txBody>
      <dsp:txXfrm>
        <a:off x="6729975" y="2019143"/>
        <a:ext cx="1800000" cy="720000"/>
      </dsp:txXfrm>
    </dsp:sp>
    <dsp:sp modelId="{968468F9-4238-469C-83A0-65441258CBCE}">
      <dsp:nvSpPr>
        <dsp:cNvPr id="0" name=""/>
        <dsp:cNvSpPr/>
      </dsp:nvSpPr>
      <dsp:spPr>
        <a:xfrm>
          <a:off x="9339975" y="939094"/>
          <a:ext cx="810000" cy="81000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305689B-CA5E-4B1E-864C-738F1517E8CA}">
      <dsp:nvSpPr>
        <dsp:cNvPr id="0" name=""/>
        <dsp:cNvSpPr/>
      </dsp:nvSpPr>
      <dsp:spPr>
        <a:xfrm>
          <a:off x="884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Bug-fix/test</a:t>
          </a:r>
        </a:p>
      </dsp:txBody>
      <dsp:txXfrm>
        <a:off x="8844975" y="2019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2AE4B-5864-9445-B008-AC22D0FCD342}"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ADD95-0D6B-8246-A352-7C60351DB9DF}" type="slidenum">
              <a:rPr lang="en-US" smtClean="0"/>
              <a:t>‹#›</a:t>
            </a:fld>
            <a:endParaRPr lang="en-US"/>
          </a:p>
        </p:txBody>
      </p:sp>
    </p:spTree>
    <p:extLst>
      <p:ext uri="{BB962C8B-B14F-4D97-AF65-F5344CB8AC3E}">
        <p14:creationId xmlns:p14="http://schemas.microsoft.com/office/powerpoint/2010/main" val="2504083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---EDWIN---</a:t>
            </a:r>
          </a:p>
          <a:p>
            <a:endParaRPr lang="en-CA" dirty="0"/>
          </a:p>
          <a:p>
            <a:r>
              <a:rPr lang="en-CA" dirty="0"/>
              <a:t>Hello, thank you for joining us for this presentation today. We are the capstone group that is responsible for developing a manpower scheduling board for Horizon Electric Inc. </a:t>
            </a:r>
          </a:p>
          <a:p>
            <a:endParaRPr lang="en-CA" dirty="0"/>
          </a:p>
          <a:p>
            <a:r>
              <a:rPr lang="en-CA" b="1" i="1" dirty="0"/>
              <a:t>---INTRODUCE YOUR NAMES---</a:t>
            </a:r>
          </a:p>
          <a:p>
            <a:endParaRPr lang="en-CA" b="1" i="1" dirty="0"/>
          </a:p>
          <a:p>
            <a:r>
              <a:rPr lang="en-CA" b="0" i="0" dirty="0"/>
              <a:t>Next: Edwin, introduce client</a:t>
            </a:r>
          </a:p>
        </p:txBody>
      </p:sp>
      <p:sp>
        <p:nvSpPr>
          <p:cNvPr id="4" name="Slide Number Placeholder 3"/>
          <p:cNvSpPr>
            <a:spLocks noGrp="1"/>
          </p:cNvSpPr>
          <p:nvPr>
            <p:ph type="sldNum" sz="quarter" idx="5"/>
          </p:nvPr>
        </p:nvSpPr>
        <p:spPr/>
        <p:txBody>
          <a:bodyPr/>
          <a:lstStyle/>
          <a:p>
            <a:fld id="{F39ADD95-0D6B-8246-A352-7C60351DB9DF}" type="slidenum">
              <a:rPr lang="en-US" smtClean="0"/>
              <a:t>1</a:t>
            </a:fld>
            <a:endParaRPr lang="en-US"/>
          </a:p>
        </p:txBody>
      </p:sp>
    </p:spTree>
    <p:extLst>
      <p:ext uri="{BB962C8B-B14F-4D97-AF65-F5344CB8AC3E}">
        <p14:creationId xmlns:p14="http://schemas.microsoft.com/office/powerpoint/2010/main" val="3521064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a typeface="Calibri"/>
                <a:cs typeface="+mn-lt"/>
              </a:rPr>
              <a:t>(Adam)</a:t>
            </a:r>
          </a:p>
          <a:p>
            <a:endParaRPr lang="en-CA" dirty="0">
              <a:ea typeface="Calibri"/>
              <a:cs typeface="+mn-lt"/>
            </a:endParaRPr>
          </a:p>
          <a:p>
            <a:r>
              <a:rPr lang="en-CA" dirty="0">
                <a:ea typeface="Calibri"/>
                <a:cs typeface="+mn-lt"/>
              </a:rPr>
              <a:t>This is our old use case diagram.</a:t>
            </a:r>
            <a:br>
              <a:rPr lang="en-CA" dirty="0">
                <a:ea typeface="Calibri"/>
                <a:cs typeface="+mn-lt"/>
              </a:rPr>
            </a:br>
            <a:br>
              <a:rPr lang="en-CA" dirty="0">
                <a:ea typeface="Calibri"/>
                <a:cs typeface="+mn-lt"/>
              </a:rPr>
            </a:br>
            <a:r>
              <a:rPr lang="en-CA" dirty="0">
                <a:ea typeface="Calibri"/>
                <a:cs typeface="+mn-lt"/>
              </a:rPr>
              <a:t>When we started this project, the use cases that we had thought up was fairly basic, we knew the essential functions that we had to implement such as adding, editing, and moving employees and jobs; but as we began to really develop the project, we realised that there were a lot of use cases that we hadn’t yet anticipated.</a:t>
            </a:r>
          </a:p>
          <a:p>
            <a:endParaRPr lang="en-CA" dirty="0">
              <a:ea typeface="Calibri"/>
              <a:cs typeface="+mn-lt"/>
            </a:endParaRPr>
          </a:p>
          <a:p>
            <a:r>
              <a:rPr lang="en-CA" dirty="0">
                <a:ea typeface="Calibri"/>
                <a:cs typeface="+mn-lt"/>
              </a:rPr>
              <a:t>Next: Adam, new use case diagram</a:t>
            </a:r>
          </a:p>
        </p:txBody>
      </p:sp>
      <p:sp>
        <p:nvSpPr>
          <p:cNvPr id="4" name="Slide Number Placeholder 3"/>
          <p:cNvSpPr>
            <a:spLocks noGrp="1"/>
          </p:cNvSpPr>
          <p:nvPr>
            <p:ph type="sldNum" sz="quarter" idx="5"/>
          </p:nvPr>
        </p:nvSpPr>
        <p:spPr/>
        <p:txBody>
          <a:bodyPr/>
          <a:lstStyle/>
          <a:p>
            <a:fld id="{45348CBE-0C8F-42ED-84FD-5ADDB7F97A69}" type="slidenum">
              <a:rPr lang="en-CA" smtClean="0"/>
              <a:t>10</a:t>
            </a:fld>
            <a:endParaRPr lang="en-CA"/>
          </a:p>
        </p:txBody>
      </p:sp>
    </p:spTree>
    <p:extLst>
      <p:ext uri="{BB962C8B-B14F-4D97-AF65-F5344CB8AC3E}">
        <p14:creationId xmlns:p14="http://schemas.microsoft.com/office/powerpoint/2010/main" val="44938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(Adam)</a:t>
            </a:r>
            <a:br>
              <a:rPr lang="en-CA" dirty="0">
                <a:ea typeface="Calibri"/>
                <a:cs typeface="+mn-lt"/>
              </a:rPr>
            </a:br>
            <a:r>
              <a:rPr lang="en-CA" b="1" dirty="0">
                <a:ea typeface="Calibri"/>
                <a:cs typeface="+mn-lt"/>
              </a:rPr>
              <a:t>THIS</a:t>
            </a:r>
            <a:r>
              <a:rPr lang="en-CA" dirty="0">
                <a:ea typeface="Calibri"/>
                <a:cs typeface="+mn-lt"/>
              </a:rPr>
              <a:t> is our new use case diagram. As you can see, we discovered a </a:t>
            </a:r>
            <a:r>
              <a:rPr lang="en-CA" b="1" dirty="0">
                <a:ea typeface="Calibri"/>
                <a:cs typeface="+mn-lt"/>
              </a:rPr>
              <a:t>lot</a:t>
            </a:r>
            <a:r>
              <a:rPr lang="en-CA" dirty="0">
                <a:ea typeface="Calibri"/>
                <a:cs typeface="+mn-lt"/>
              </a:rPr>
              <a:t> of new ones! </a:t>
            </a:r>
          </a:p>
          <a:p>
            <a:endParaRPr lang="en-CA" dirty="0">
              <a:ea typeface="Calibri"/>
              <a:cs typeface="+mn-lt"/>
            </a:endParaRPr>
          </a:p>
          <a:p>
            <a:r>
              <a:rPr lang="en-CA" dirty="0">
                <a:ea typeface="Calibri"/>
                <a:cs typeface="+mn-lt"/>
              </a:rPr>
              <a:t>There’s at least 20 new use cases here, as well as several other distinguished features, like auto refresh. </a:t>
            </a:r>
          </a:p>
          <a:p>
            <a:endParaRPr lang="en-CA" dirty="0">
              <a:ea typeface="Calibri"/>
              <a:cs typeface="+mn-lt"/>
            </a:endParaRPr>
          </a:p>
          <a:p>
            <a:r>
              <a:rPr lang="en-CA" dirty="0">
                <a:ea typeface="Calibri"/>
                <a:cs typeface="+mn-lt"/>
              </a:rPr>
              <a:t>Some are from client requests, </a:t>
            </a:r>
          </a:p>
          <a:p>
            <a:r>
              <a:rPr lang="en-CA" dirty="0">
                <a:ea typeface="Calibri"/>
                <a:cs typeface="+mn-lt"/>
              </a:rPr>
              <a:t>though many were ones we just realised during development that the application can’t go without, </a:t>
            </a:r>
          </a:p>
          <a:p>
            <a:r>
              <a:rPr lang="en-CA" dirty="0">
                <a:ea typeface="Calibri"/>
                <a:cs typeface="+mn-lt"/>
              </a:rPr>
              <a:t>Though this was simply the nature of our agile process.</a:t>
            </a:r>
          </a:p>
          <a:p>
            <a:endParaRPr lang="en-CA" dirty="0">
              <a:ea typeface="Calibri"/>
              <a:cs typeface="+mn-lt"/>
            </a:endParaRPr>
          </a:p>
          <a:p>
            <a:r>
              <a:rPr lang="en-CA" dirty="0">
                <a:ea typeface="Calibri"/>
                <a:cs typeface="+mn-lt"/>
              </a:rPr>
              <a:t>Next: Adam, enlarge new use case diagram</a:t>
            </a:r>
            <a:br>
              <a:rPr lang="en-CA" dirty="0">
                <a:ea typeface="Calibri"/>
                <a:cs typeface="+mn-lt"/>
              </a:rPr>
            </a:br>
            <a:endParaRPr lang="en-CA" b="1" dirty="0">
              <a:ea typeface="Calibri"/>
              <a:cs typeface="+mn-lt"/>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11</a:t>
            </a:fld>
            <a:endParaRPr lang="en-CA"/>
          </a:p>
        </p:txBody>
      </p:sp>
    </p:spTree>
    <p:extLst>
      <p:ext uri="{BB962C8B-B14F-4D97-AF65-F5344CB8AC3E}">
        <p14:creationId xmlns:p14="http://schemas.microsoft.com/office/powerpoint/2010/main" val="2586837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(Adam)</a:t>
            </a:r>
            <a:br>
              <a:rPr lang="en-CA">
                <a:ea typeface="Calibri"/>
                <a:cs typeface="+mn-lt"/>
              </a:rPr>
            </a:br>
            <a:r>
              <a:rPr lang="en-CA" b="1" dirty="0">
                <a:ea typeface="Calibri"/>
                <a:cs typeface="+mn-lt"/>
              </a:rPr>
              <a:t>THIS</a:t>
            </a:r>
            <a:r>
              <a:rPr lang="en-CA" dirty="0">
                <a:ea typeface="Calibri"/>
                <a:cs typeface="+mn-lt"/>
              </a:rPr>
              <a:t> is our new use case diagram. As you can see, we discovered a </a:t>
            </a:r>
            <a:r>
              <a:rPr lang="en-CA" b="1" dirty="0">
                <a:ea typeface="Calibri"/>
                <a:cs typeface="+mn-lt"/>
              </a:rPr>
              <a:t>lot</a:t>
            </a:r>
            <a:r>
              <a:rPr lang="en-CA" dirty="0">
                <a:ea typeface="Calibri"/>
                <a:cs typeface="+mn-lt"/>
              </a:rPr>
              <a:t> of new ones! </a:t>
            </a:r>
          </a:p>
          <a:p>
            <a:endParaRPr lang="en-CA" dirty="0">
              <a:ea typeface="Calibri"/>
              <a:cs typeface="+mn-lt"/>
            </a:endParaRPr>
          </a:p>
          <a:p>
            <a:r>
              <a:rPr lang="en-CA" dirty="0">
                <a:ea typeface="Calibri"/>
                <a:cs typeface="+mn-lt"/>
              </a:rPr>
              <a:t>There’s at least 20 new use cases here, as well as several other distinguished features, like auto refresh. </a:t>
            </a:r>
          </a:p>
          <a:p>
            <a:endParaRPr lang="en-CA" dirty="0">
              <a:ea typeface="Calibri"/>
              <a:cs typeface="+mn-lt"/>
            </a:endParaRPr>
          </a:p>
          <a:p>
            <a:r>
              <a:rPr lang="en-CA" dirty="0">
                <a:ea typeface="Calibri"/>
                <a:cs typeface="+mn-lt"/>
              </a:rPr>
              <a:t>Some are from client requests, </a:t>
            </a:r>
          </a:p>
          <a:p>
            <a:r>
              <a:rPr lang="en-CA" dirty="0">
                <a:ea typeface="Calibri"/>
                <a:cs typeface="+mn-lt"/>
              </a:rPr>
              <a:t>though many were ones we just realised during development that the application can’t go without, </a:t>
            </a:r>
          </a:p>
          <a:p>
            <a:r>
              <a:rPr lang="en-CA" dirty="0">
                <a:ea typeface="Calibri"/>
                <a:cs typeface="+mn-lt"/>
              </a:rPr>
              <a:t>Though this was simply the nature of our agile process.</a:t>
            </a:r>
          </a:p>
          <a:p>
            <a:endParaRPr lang="en-CA" dirty="0">
              <a:ea typeface="Calibri"/>
              <a:cs typeface="+mn-lt"/>
            </a:endParaRPr>
          </a:p>
          <a:p>
            <a:r>
              <a:rPr lang="en-CA" dirty="0">
                <a:ea typeface="Calibri"/>
                <a:cs typeface="+mn-lt"/>
              </a:rPr>
              <a:t>Next: Adam, architecture diagram</a:t>
            </a:r>
            <a:br>
              <a:rPr lang="en-CA" dirty="0">
                <a:ea typeface="Calibri"/>
                <a:cs typeface="+mn-lt"/>
              </a:rPr>
            </a:br>
            <a:endParaRPr lang="en-CA" b="1" dirty="0">
              <a:ea typeface="Calibri"/>
              <a:cs typeface="+mn-lt"/>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12</a:t>
            </a:fld>
            <a:endParaRPr lang="en-CA"/>
          </a:p>
        </p:txBody>
      </p:sp>
    </p:spTree>
    <p:extLst>
      <p:ext uri="{BB962C8B-B14F-4D97-AF65-F5344CB8AC3E}">
        <p14:creationId xmlns:p14="http://schemas.microsoft.com/office/powerpoint/2010/main" val="3096153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a typeface="Calibri"/>
                <a:cs typeface="Calibri"/>
              </a:rPr>
              <a:t>(Adam)</a:t>
            </a:r>
            <a:br>
              <a:rPr lang="en-CA" dirty="0">
                <a:ea typeface="Calibri"/>
                <a:cs typeface="Calibri"/>
              </a:rPr>
            </a:br>
            <a:r>
              <a:rPr lang="en-CA" dirty="0">
                <a:ea typeface="Calibri"/>
                <a:cs typeface="Calibri"/>
              </a:rPr>
              <a:t>Moving on to the architecture diagram, this is a high level overview of the main components of the system and how they connect. As we can see here, the clients access the system on their local server from their web browser. One of the requirements for this project is that the data of the system is secure from the outside world, and since </a:t>
            </a:r>
            <a:r>
              <a:rPr lang="en-CA" i="1" dirty="0">
                <a:ea typeface="Calibri"/>
                <a:cs typeface="Calibri"/>
              </a:rPr>
              <a:t>only</a:t>
            </a:r>
            <a:r>
              <a:rPr lang="en-CA" dirty="0">
                <a:ea typeface="Calibri"/>
                <a:cs typeface="Calibri"/>
              </a:rPr>
              <a:t> the managers would be accessing this information, and only within their office, the system is confined to the local network and cannot be accessed from the internet.</a:t>
            </a:r>
          </a:p>
          <a:p>
            <a:endParaRPr lang="en-CA" dirty="0">
              <a:ea typeface="Calibri"/>
              <a:cs typeface="Calibri"/>
            </a:endParaRPr>
          </a:p>
          <a:p>
            <a:r>
              <a:rPr lang="en-CA" dirty="0">
                <a:ea typeface="Calibri"/>
                <a:cs typeface="Calibri"/>
              </a:rPr>
              <a:t>Next: Adam, architecture diagram - MVC</a:t>
            </a:r>
          </a:p>
        </p:txBody>
      </p:sp>
      <p:sp>
        <p:nvSpPr>
          <p:cNvPr id="4" name="Slide Number Placeholder 3"/>
          <p:cNvSpPr>
            <a:spLocks noGrp="1"/>
          </p:cNvSpPr>
          <p:nvPr>
            <p:ph type="sldNum" sz="quarter" idx="5"/>
          </p:nvPr>
        </p:nvSpPr>
        <p:spPr/>
        <p:txBody>
          <a:bodyPr/>
          <a:lstStyle/>
          <a:p>
            <a:fld id="{45348CBE-0C8F-42ED-84FD-5ADDB7F97A69}" type="slidenum">
              <a:rPr lang="en-CA" smtClean="0"/>
              <a:t>13</a:t>
            </a:fld>
            <a:endParaRPr lang="en-CA"/>
          </a:p>
        </p:txBody>
      </p:sp>
    </p:spTree>
    <p:extLst>
      <p:ext uri="{BB962C8B-B14F-4D97-AF65-F5344CB8AC3E}">
        <p14:creationId xmlns:p14="http://schemas.microsoft.com/office/powerpoint/2010/main" val="87955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a typeface="Calibri"/>
                <a:cs typeface="Calibri"/>
              </a:rPr>
              <a:t>(Adam)</a:t>
            </a:r>
            <a:br>
              <a:rPr lang="en-CA" dirty="0">
                <a:ea typeface="Calibri"/>
                <a:cs typeface="Calibri"/>
              </a:rPr>
            </a:br>
            <a:r>
              <a:rPr lang="en-CA" dirty="0">
                <a:ea typeface="Calibri"/>
                <a:cs typeface="Calibri"/>
              </a:rPr>
              <a:t>Here’s another more detailed view of our system’s Model View Controller component. It has a </a:t>
            </a:r>
            <a:r>
              <a:rPr lang="en-CA" dirty="0" err="1">
                <a:ea typeface="Calibri"/>
                <a:cs typeface="Calibri"/>
              </a:rPr>
              <a:t>mysql</a:t>
            </a:r>
            <a:r>
              <a:rPr lang="en-CA" dirty="0">
                <a:ea typeface="Calibri"/>
                <a:cs typeface="Calibri"/>
              </a:rPr>
              <a:t> Model, an html and </a:t>
            </a:r>
            <a:r>
              <a:rPr lang="en-CA" dirty="0" err="1">
                <a:ea typeface="Calibri"/>
                <a:cs typeface="Calibri"/>
              </a:rPr>
              <a:t>javascript</a:t>
            </a:r>
            <a:r>
              <a:rPr lang="en-CA" dirty="0">
                <a:ea typeface="Calibri"/>
                <a:cs typeface="Calibri"/>
              </a:rPr>
              <a:t> View, a PHP and JavaScript Controller; where the JavaScript takes care of the asynchronous component through AJAX calls. </a:t>
            </a:r>
          </a:p>
          <a:p>
            <a:endParaRPr lang="en-CA" dirty="0">
              <a:ea typeface="Calibri"/>
              <a:cs typeface="Calibri"/>
            </a:endParaRPr>
          </a:p>
          <a:p>
            <a:r>
              <a:rPr lang="en-CA" dirty="0">
                <a:ea typeface="Calibri"/>
                <a:cs typeface="Calibri"/>
              </a:rPr>
              <a:t>Most of the application was made using these AJAX calls to improve the responsiveness of the website.</a:t>
            </a:r>
          </a:p>
          <a:p>
            <a:endParaRPr lang="en-CA" dirty="0">
              <a:ea typeface="Calibri"/>
              <a:cs typeface="Calibri"/>
            </a:endParaRPr>
          </a:p>
          <a:p>
            <a:r>
              <a:rPr lang="en-CA" dirty="0">
                <a:ea typeface="Calibri"/>
                <a:cs typeface="+mn-lt"/>
              </a:rPr>
              <a:t>Next: Jordan, with the </a:t>
            </a:r>
            <a:r>
              <a:rPr lang="en-CA" dirty="0" err="1">
                <a:ea typeface="Calibri"/>
                <a:cs typeface="+mn-lt"/>
              </a:rPr>
              <a:t>datataflow</a:t>
            </a:r>
            <a:r>
              <a:rPr lang="en-CA" dirty="0">
                <a:ea typeface="Calibri"/>
                <a:cs typeface="+mn-lt"/>
              </a:rPr>
              <a:t> diagram</a:t>
            </a:r>
            <a:endParaRPr lang="en-CA" dirty="0">
              <a:ea typeface="Calibri"/>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14</a:t>
            </a:fld>
            <a:endParaRPr lang="en-CA"/>
          </a:p>
        </p:txBody>
      </p:sp>
    </p:spTree>
    <p:extLst>
      <p:ext uri="{BB962C8B-B14F-4D97-AF65-F5344CB8AC3E}">
        <p14:creationId xmlns:p14="http://schemas.microsoft.com/office/powerpoint/2010/main" val="317097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(Jordan)</a:t>
            </a:r>
          </a:p>
          <a:p>
            <a:r>
              <a:rPr lang="en-US">
                <a:cs typeface="Calibri"/>
              </a:rPr>
              <a:t>This is our Data Flow Diagram, a high level view of the ways a User can interact with the system and the following flow of data. The bottom middle showcases how our login function works, which is quite standard. The bottom left corner showcases the main use case for the board being a real-time look at the current state of the system based on the previous whiteboard. The top shows how data flows while editing the board and the left shows how an admin user may interact with backups</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a:ea typeface="Calibri"/>
                <a:cs typeface="+mn-lt"/>
              </a:rPr>
              <a:t>Next: Eddy, testing section cover page</a:t>
            </a:r>
            <a:endParaRPr lang="en-CA">
              <a:ea typeface="Calibri"/>
              <a:cs typeface="Calibri"/>
            </a:endParaRPr>
          </a:p>
          <a:p>
            <a:endParaRPr lang="en-US">
              <a:cs typeface="Calibri"/>
            </a:endParaRPr>
          </a:p>
          <a:p>
            <a:r>
              <a:rPr lang="en-US">
                <a:cs typeface="Calibri"/>
              </a:rPr>
              <a:t>DON’T SAY UM</a:t>
            </a:r>
          </a:p>
        </p:txBody>
      </p:sp>
      <p:sp>
        <p:nvSpPr>
          <p:cNvPr id="4" name="Slide Number Placeholder 3"/>
          <p:cNvSpPr>
            <a:spLocks noGrp="1"/>
          </p:cNvSpPr>
          <p:nvPr>
            <p:ph type="sldNum" sz="quarter" idx="5"/>
          </p:nvPr>
        </p:nvSpPr>
        <p:spPr/>
        <p:txBody>
          <a:bodyPr/>
          <a:lstStyle/>
          <a:p>
            <a:fld id="{45348CBE-0C8F-42ED-84FD-5ADDB7F97A69}" type="slidenum">
              <a:rPr lang="en-CA" smtClean="0"/>
              <a:t>15</a:t>
            </a:fld>
            <a:endParaRPr lang="en-CA"/>
          </a:p>
        </p:txBody>
      </p:sp>
    </p:spTree>
    <p:extLst>
      <p:ext uri="{BB962C8B-B14F-4D97-AF65-F5344CB8AC3E}">
        <p14:creationId xmlns:p14="http://schemas.microsoft.com/office/powerpoint/2010/main" val="873006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cs typeface="Calibri"/>
              </a:rPr>
              <a:t>This last diagram is an example of a sequence diagram for allocating an employee within the program. A sequence diagram is an interaction diagram that shows how processes operate with one another and in what order. It depicts the interactions between objects and the sequence of messages exchanged between them to carry out a specific functionality.</a:t>
            </a:r>
          </a:p>
          <a:p>
            <a:endParaRPr lang="en-CA">
              <a:cs typeface="Calibri"/>
            </a:endParaRPr>
          </a:p>
          <a:p>
            <a:r>
              <a:rPr lang="en-CA">
                <a:cs typeface="Calibri"/>
              </a:rPr>
              <a:t>In this example, we can see that to allocate an employee, the user drags and drops an employee onto a job, which then causes the client machine to send a request to the server to allocate that employee to the job they were dropped on. The server would process some error checking to make sure that the action is doable and then send an instruction to the database to make the change. If a problem was found with the request, such as if the client had outdated information displayed on their screen, an error message would be returned to the client machine which then would inform them of the problem.</a:t>
            </a:r>
            <a:endParaRPr lang="en-US">
              <a:cs typeface="Calibri"/>
            </a:endParaRPr>
          </a:p>
        </p:txBody>
      </p:sp>
      <p:sp>
        <p:nvSpPr>
          <p:cNvPr id="4" name="Slide Number Placeholder 3"/>
          <p:cNvSpPr>
            <a:spLocks noGrp="1"/>
          </p:cNvSpPr>
          <p:nvPr>
            <p:ph type="sldNum" sz="quarter" idx="5"/>
          </p:nvPr>
        </p:nvSpPr>
        <p:spPr/>
        <p:txBody>
          <a:bodyPr/>
          <a:lstStyle/>
          <a:p>
            <a:fld id="{45348CBE-0C8F-42ED-84FD-5ADDB7F97A69}" type="slidenum">
              <a:rPr lang="en-CA" smtClean="0"/>
              <a:t>16</a:t>
            </a:fld>
            <a:endParaRPr lang="en-CA"/>
          </a:p>
        </p:txBody>
      </p:sp>
    </p:spTree>
    <p:extLst>
      <p:ext uri="{BB962C8B-B14F-4D97-AF65-F5344CB8AC3E}">
        <p14:creationId xmlns:p14="http://schemas.microsoft.com/office/powerpoint/2010/main" val="3907579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Eddy</a:t>
            </a:r>
          </a:p>
          <a:p>
            <a:endParaRPr lang="en-CA"/>
          </a:p>
          <a:p>
            <a:r>
              <a:rPr lang="en-CA"/>
              <a:t>Another aspect of this project was the testing that we made to make sure that each component of the system is functioning properly.</a:t>
            </a:r>
          </a:p>
          <a:p>
            <a:endParaRPr lang="en-CA"/>
          </a:p>
          <a:p>
            <a:r>
              <a:rPr lang="en-CA"/>
              <a:t>Next: Eddy, testing workflow</a:t>
            </a:r>
          </a:p>
        </p:txBody>
      </p:sp>
      <p:sp>
        <p:nvSpPr>
          <p:cNvPr id="4" name="Slide Number Placeholder 3"/>
          <p:cNvSpPr>
            <a:spLocks noGrp="1"/>
          </p:cNvSpPr>
          <p:nvPr>
            <p:ph type="sldNum" sz="quarter" idx="5"/>
          </p:nvPr>
        </p:nvSpPr>
        <p:spPr/>
        <p:txBody>
          <a:bodyPr/>
          <a:lstStyle/>
          <a:p>
            <a:fld id="{F39ADD95-0D6B-8246-A352-7C60351DB9DF}" type="slidenum">
              <a:rPr lang="en-US" smtClean="0"/>
              <a:t>17</a:t>
            </a:fld>
            <a:endParaRPr lang="en-US"/>
          </a:p>
        </p:txBody>
      </p:sp>
    </p:spTree>
    <p:extLst>
      <p:ext uri="{BB962C8B-B14F-4D97-AF65-F5344CB8AC3E}">
        <p14:creationId xmlns:p14="http://schemas.microsoft.com/office/powerpoint/2010/main" val="394649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Eddy</a:t>
            </a:r>
            <a:endParaRPr lang="en-US"/>
          </a:p>
          <a:p>
            <a:r>
              <a:rPr lang="en-US"/>
              <a:t>We adopted unit, integration, and regression testing for the project by using PHP unit, a testing framework, and Drone CI, an automated test runner. As we were using Git and </a:t>
            </a:r>
            <a:r>
              <a:rPr lang="en-US" err="1"/>
              <a:t>Github</a:t>
            </a:r>
            <a:r>
              <a:rPr lang="en-US"/>
              <a:t> for this project, each time that we wanted to make changes to the repository by opening a pull or merge request, the automated testing function would run all the tests to make sure that the new code did not break any previous working code.</a:t>
            </a:r>
            <a:endParaRPr lang="en-US">
              <a:cs typeface="Calibri"/>
            </a:endParaRPr>
          </a:p>
          <a:p>
            <a:endParaRPr lang="en-US">
              <a:cs typeface="Calibri"/>
            </a:endParaRPr>
          </a:p>
          <a:p>
            <a:r>
              <a:rPr lang="en-US"/>
              <a:t>Next: Eddy, testing logs</a:t>
            </a:r>
            <a:endParaRPr lang="en-US">
              <a:cs typeface="Calibri"/>
            </a:endParaRPr>
          </a:p>
        </p:txBody>
      </p:sp>
      <p:sp>
        <p:nvSpPr>
          <p:cNvPr id="4" name="Slide Number Placeholder 3"/>
          <p:cNvSpPr>
            <a:spLocks noGrp="1"/>
          </p:cNvSpPr>
          <p:nvPr>
            <p:ph type="sldNum" sz="quarter" idx="5"/>
          </p:nvPr>
        </p:nvSpPr>
        <p:spPr/>
        <p:txBody>
          <a:bodyPr/>
          <a:lstStyle/>
          <a:p>
            <a:fld id="{F39ADD95-0D6B-8246-A352-7C60351DB9DF}" type="slidenum">
              <a:rPr lang="en-US" smtClean="0"/>
              <a:t>18</a:t>
            </a:fld>
            <a:endParaRPr lang="en-US"/>
          </a:p>
        </p:txBody>
      </p:sp>
    </p:spTree>
    <p:extLst>
      <p:ext uri="{BB962C8B-B14F-4D97-AF65-F5344CB8AC3E}">
        <p14:creationId xmlns:p14="http://schemas.microsoft.com/office/powerpoint/2010/main" val="2089470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Eddy</a:t>
            </a:r>
          </a:p>
          <a:p>
            <a:endParaRPr lang="en-US" dirty="0">
              <a:cs typeface="Calibri"/>
            </a:endParaRPr>
          </a:p>
          <a:p>
            <a:r>
              <a:rPr lang="en-US" dirty="0">
                <a:cs typeface="Calibri"/>
              </a:rPr>
              <a:t>In this slide, you can see some of the testing logs indicating that the tests were successful.</a:t>
            </a:r>
          </a:p>
          <a:p>
            <a:endParaRPr lang="en-CA" dirty="0"/>
          </a:p>
          <a:p>
            <a:r>
              <a:rPr lang="en-CA" dirty="0"/>
              <a:t>Next: Eddy,</a:t>
            </a:r>
            <a:r>
              <a:rPr lang="en-CA"/>
              <a:t> </a:t>
            </a:r>
            <a:r>
              <a:rPr lang="en-CA" dirty="0"/>
              <a:t> </a:t>
            </a:r>
            <a:r>
              <a:rPr lang="en-US"/>
              <a:t>user testing</a:t>
            </a:r>
          </a:p>
        </p:txBody>
      </p:sp>
      <p:sp>
        <p:nvSpPr>
          <p:cNvPr id="4" name="Slide Number Placeholder 3"/>
          <p:cNvSpPr>
            <a:spLocks noGrp="1"/>
          </p:cNvSpPr>
          <p:nvPr>
            <p:ph type="sldNum" sz="quarter" idx="5"/>
          </p:nvPr>
        </p:nvSpPr>
        <p:spPr/>
        <p:txBody>
          <a:bodyPr/>
          <a:lstStyle/>
          <a:p>
            <a:fld id="{45348CBE-0C8F-42ED-84FD-5ADDB7F97A69}" type="slidenum">
              <a:rPr lang="en-CA" smtClean="0"/>
              <a:t>19</a:t>
            </a:fld>
            <a:endParaRPr lang="en-CA"/>
          </a:p>
        </p:txBody>
      </p:sp>
    </p:spTree>
    <p:extLst>
      <p:ext uri="{BB962C8B-B14F-4D97-AF65-F5344CB8AC3E}">
        <p14:creationId xmlns:p14="http://schemas.microsoft.com/office/powerpoint/2010/main" val="1033072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---EDWIN---</a:t>
            </a:r>
            <a:endParaRPr lang="en-CA">
              <a:cs typeface="Calibri"/>
            </a:endParaRPr>
          </a:p>
          <a:p>
            <a:endParaRPr lang="en-CA">
              <a:cs typeface="Calibri"/>
            </a:endParaRPr>
          </a:p>
          <a:p>
            <a:r>
              <a:rPr lang="en-CA">
                <a:cs typeface="Calibri"/>
              </a:rPr>
              <a:t>Horizon electric is a full service electrical contractor that is based in Kelowna. They have previously worked on projects such as the Nechako and RHS buildings on campus as well as various other projects in the Okanagan region. </a:t>
            </a:r>
          </a:p>
          <a:p>
            <a:endParaRPr lang="en-CA">
              <a:cs typeface="Calibri"/>
            </a:endParaRPr>
          </a:p>
          <a:p>
            <a:r>
              <a:rPr lang="en-CA">
                <a:cs typeface="Calibri"/>
              </a:rPr>
              <a:t>Next: Yuan, project overview</a:t>
            </a:r>
          </a:p>
        </p:txBody>
      </p:sp>
      <p:sp>
        <p:nvSpPr>
          <p:cNvPr id="4" name="Slide Number Placeholder 3"/>
          <p:cNvSpPr>
            <a:spLocks noGrp="1"/>
          </p:cNvSpPr>
          <p:nvPr>
            <p:ph type="sldNum" sz="quarter" idx="5"/>
          </p:nvPr>
        </p:nvSpPr>
        <p:spPr/>
        <p:txBody>
          <a:bodyPr/>
          <a:lstStyle/>
          <a:p>
            <a:fld id="{45348CBE-0C8F-42ED-84FD-5ADDB7F97A69}" type="slidenum">
              <a:rPr lang="en-CA" smtClean="0"/>
              <a:t>2</a:t>
            </a:fld>
            <a:endParaRPr lang="en-CA"/>
          </a:p>
        </p:txBody>
      </p:sp>
    </p:spTree>
    <p:extLst>
      <p:ext uri="{BB962C8B-B14F-4D97-AF65-F5344CB8AC3E}">
        <p14:creationId xmlns:p14="http://schemas.microsoft.com/office/powerpoint/2010/main" val="3470851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Eddy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method of testing that we conducted was user testing. This method of testing involves getting actual people to use the system and provide feedback on how they felt while using the system. During this phase of testing, we collected 25 responses from students and 3 responses from the client. As you can see on the charts, the testers agreed that the system is easy to use, the functions in the system are well integrated, and that there is very little inconsistency in the system. The vast majority of the testers agreed that they felt very confident using this system that we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Adam, workflow and deployment section cover page</a:t>
            </a:r>
          </a:p>
        </p:txBody>
      </p:sp>
      <p:sp>
        <p:nvSpPr>
          <p:cNvPr id="4" name="Slide Number Placeholder 3"/>
          <p:cNvSpPr>
            <a:spLocks noGrp="1"/>
          </p:cNvSpPr>
          <p:nvPr>
            <p:ph type="sldNum" sz="quarter" idx="5"/>
          </p:nvPr>
        </p:nvSpPr>
        <p:spPr/>
        <p:txBody>
          <a:bodyPr/>
          <a:lstStyle/>
          <a:p>
            <a:fld id="{F39ADD95-0D6B-8246-A352-7C60351DB9DF}" type="slidenum">
              <a:rPr lang="en-US" smtClean="0"/>
              <a:t>20</a:t>
            </a:fld>
            <a:endParaRPr lang="en-US"/>
          </a:p>
        </p:txBody>
      </p:sp>
    </p:spTree>
    <p:extLst>
      <p:ext uri="{BB962C8B-B14F-4D97-AF65-F5344CB8AC3E}">
        <p14:creationId xmlns:p14="http://schemas.microsoft.com/office/powerpoint/2010/main" val="3487731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Adam</a:t>
            </a:r>
          </a:p>
          <a:p>
            <a:r>
              <a:rPr lang="en-US"/>
              <a:t>Next, we would like to summarize our workflow during this project.</a:t>
            </a:r>
          </a:p>
          <a:p>
            <a:endParaRPr lang="en-US"/>
          </a:p>
          <a:p>
            <a:r>
              <a:rPr lang="en-US"/>
              <a:t>Next: Adam, workflow</a:t>
            </a:r>
          </a:p>
        </p:txBody>
      </p:sp>
      <p:sp>
        <p:nvSpPr>
          <p:cNvPr id="4" name="Slide Number Placeholder 3"/>
          <p:cNvSpPr>
            <a:spLocks noGrp="1"/>
          </p:cNvSpPr>
          <p:nvPr>
            <p:ph type="sldNum" sz="quarter" idx="5"/>
          </p:nvPr>
        </p:nvSpPr>
        <p:spPr/>
        <p:txBody>
          <a:bodyPr/>
          <a:lstStyle/>
          <a:p>
            <a:fld id="{F39ADD95-0D6B-8246-A352-7C60351DB9DF}" type="slidenum">
              <a:rPr lang="en-US" smtClean="0"/>
              <a:t>21</a:t>
            </a:fld>
            <a:endParaRPr lang="en-US"/>
          </a:p>
        </p:txBody>
      </p:sp>
    </p:spTree>
    <p:extLst>
      <p:ext uri="{BB962C8B-B14F-4D97-AF65-F5344CB8AC3E}">
        <p14:creationId xmlns:p14="http://schemas.microsoft.com/office/powerpoint/2010/main" val="231816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To ensure that the project progressed smoothly, we first had to understand the project requirements from the client. After that, during the development phase of the project, we regularly presented our progress to the client through bimonthly meetings and gathered feedback in order to tailor the final product to their needs. One of the notable pieces of feedback that we got was that the client wanted a way for them to sort the list of jobs in a custom order since they liked to group relevant jobs together rather than sorting them by name or by time created.</a:t>
            </a:r>
          </a:p>
          <a:p>
            <a:endParaRPr lang="en-CA"/>
          </a:p>
          <a:p>
            <a:r>
              <a:rPr lang="en-CA"/>
              <a:t>We also met with our professor regularly so that he can point out anything that the client or ourselves might not have noticed. And the final components of our workflow is that the developers kept in almost constant contact through online messaging, and kept track of who was doing what via the Kanban board (also known as a to-do list), and the time tracking program </a:t>
            </a:r>
            <a:r>
              <a:rPr lang="en-CA" err="1"/>
              <a:t>clockify</a:t>
            </a:r>
            <a:r>
              <a:rPr lang="en-CA"/>
              <a:t>.</a:t>
            </a:r>
          </a:p>
        </p:txBody>
      </p:sp>
      <p:sp>
        <p:nvSpPr>
          <p:cNvPr id="4" name="Slide Number Placeholder 3"/>
          <p:cNvSpPr>
            <a:spLocks noGrp="1"/>
          </p:cNvSpPr>
          <p:nvPr>
            <p:ph type="sldNum" sz="quarter" idx="5"/>
          </p:nvPr>
        </p:nvSpPr>
        <p:spPr/>
        <p:txBody>
          <a:bodyPr/>
          <a:lstStyle/>
          <a:p>
            <a:fld id="{F39ADD95-0D6B-8246-A352-7C60351DB9DF}" type="slidenum">
              <a:rPr lang="en-US" smtClean="0"/>
              <a:t>22</a:t>
            </a:fld>
            <a:endParaRPr lang="en-US"/>
          </a:p>
        </p:txBody>
      </p:sp>
    </p:spTree>
    <p:extLst>
      <p:ext uri="{BB962C8B-B14F-4D97-AF65-F5344CB8AC3E}">
        <p14:creationId xmlns:p14="http://schemas.microsoft.com/office/powerpoint/2010/main" val="2287129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111111"/>
                </a:solidFill>
                <a:effectLst/>
                <a:latin typeface="-apple-system"/>
              </a:rPr>
              <a:t>(Adam)</a:t>
            </a:r>
            <a:br>
              <a:rPr lang="en-CA" b="0" i="0" dirty="0">
                <a:solidFill>
                  <a:srgbClr val="111111"/>
                </a:solidFill>
                <a:effectLst/>
                <a:latin typeface="-apple-system"/>
              </a:rPr>
            </a:br>
            <a:r>
              <a:rPr lang="en-CA" b="0" i="0" dirty="0">
                <a:solidFill>
                  <a:srgbClr val="111111"/>
                </a:solidFill>
                <a:effectLst/>
                <a:latin typeface="-apple-system"/>
              </a:rPr>
              <a:t>Here is a rough breakdown of our workflow that we used. </a:t>
            </a:r>
          </a:p>
          <a:p>
            <a:pPr algn="l"/>
            <a:br>
              <a:rPr lang="en-CA" b="0" i="0" dirty="0">
                <a:solidFill>
                  <a:srgbClr val="111111"/>
                </a:solidFill>
                <a:effectLst/>
                <a:latin typeface="-apple-system"/>
              </a:rPr>
            </a:br>
            <a:r>
              <a:rPr lang="en-CA" b="0" i="0" dirty="0">
                <a:solidFill>
                  <a:srgbClr val="111111"/>
                </a:solidFill>
                <a:effectLst/>
                <a:latin typeface="-apple-system"/>
              </a:rPr>
              <a:t>We mainly adhered to Kanban style development process, where we first write the tests before implementing the feature, which helps reduce bias in our tests. </a:t>
            </a:r>
          </a:p>
          <a:p>
            <a:pPr algn="l"/>
            <a:r>
              <a:rPr lang="en-CA" b="0" i="0" dirty="0">
                <a:solidFill>
                  <a:srgbClr val="111111"/>
                </a:solidFill>
                <a:effectLst/>
                <a:latin typeface="-apple-system"/>
              </a:rPr>
              <a:t>We also do mandatory code reviews, which helps reduce bugs and improve code quality.</a:t>
            </a:r>
          </a:p>
          <a:p>
            <a:pPr algn="l"/>
            <a:endParaRPr lang="en-CA" b="0" i="0" dirty="0">
              <a:solidFill>
                <a:srgbClr val="111111"/>
              </a:solidFill>
              <a:effectLst/>
              <a:latin typeface="-apple-system"/>
            </a:endParaRPr>
          </a:p>
          <a:p>
            <a:pPr algn="l"/>
            <a:r>
              <a:rPr lang="en-CA" b="0" i="0" dirty="0">
                <a:solidFill>
                  <a:srgbClr val="111111"/>
                </a:solidFill>
                <a:effectLst/>
                <a:latin typeface="-apple-system"/>
              </a:rPr>
              <a:t>Next: Adam, deployment</a:t>
            </a:r>
          </a:p>
        </p:txBody>
      </p:sp>
      <p:sp>
        <p:nvSpPr>
          <p:cNvPr id="4" name="Slide Number Placeholder 3"/>
          <p:cNvSpPr>
            <a:spLocks noGrp="1"/>
          </p:cNvSpPr>
          <p:nvPr>
            <p:ph type="sldNum" sz="quarter" idx="5"/>
          </p:nvPr>
        </p:nvSpPr>
        <p:spPr/>
        <p:txBody>
          <a:bodyPr/>
          <a:lstStyle/>
          <a:p>
            <a:fld id="{F39ADD95-0D6B-8246-A352-7C60351DB9DF}" type="slidenum">
              <a:rPr lang="en-US" smtClean="0"/>
              <a:t>23</a:t>
            </a:fld>
            <a:endParaRPr lang="en-US"/>
          </a:p>
        </p:txBody>
      </p:sp>
    </p:spTree>
    <p:extLst>
      <p:ext uri="{BB962C8B-B14F-4D97-AF65-F5344CB8AC3E}">
        <p14:creationId xmlns:p14="http://schemas.microsoft.com/office/powerpoint/2010/main" val="3451875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(Adam)</a:t>
            </a:r>
          </a:p>
          <a:p>
            <a:r>
              <a:rPr lang="en-CA" dirty="0"/>
              <a:t>During development, we deployed a beta version of the software on Jordan’s personal server. This allowed us to get early, yet somewhat limited feedback from our client.</a:t>
            </a:r>
          </a:p>
          <a:p>
            <a:endParaRPr lang="en-CA" dirty="0"/>
          </a:p>
          <a:p>
            <a:r>
              <a:rPr lang="en-CA" dirty="0"/>
              <a:t>When it came to actually deploying the software on their server, </a:t>
            </a:r>
          </a:p>
          <a:p>
            <a:r>
              <a:rPr lang="en-CA" dirty="0"/>
              <a:t>we installed docker, downloaded the project off of </a:t>
            </a:r>
            <a:r>
              <a:rPr lang="en-CA" dirty="0" err="1"/>
              <a:t>github</a:t>
            </a:r>
            <a:r>
              <a:rPr lang="en-CA" dirty="0"/>
              <a:t>, </a:t>
            </a:r>
          </a:p>
          <a:p>
            <a:r>
              <a:rPr lang="en-CA" dirty="0"/>
              <a:t>Then, it was a as simple as booting up the docker containers off of our “deployment” branch.</a:t>
            </a:r>
          </a:p>
          <a:p>
            <a:endParaRPr lang="en-CA" dirty="0"/>
          </a:p>
          <a:p>
            <a:r>
              <a:rPr lang="en-CA" dirty="0"/>
              <a:t>Next: Jordan, </a:t>
            </a:r>
            <a:r>
              <a:rPr lang="en-CA"/>
              <a:t>lesson learned</a:t>
            </a:r>
            <a:endParaRPr lang="en-CA" dirty="0"/>
          </a:p>
        </p:txBody>
      </p:sp>
      <p:sp>
        <p:nvSpPr>
          <p:cNvPr id="4" name="Slide Number Placeholder 3"/>
          <p:cNvSpPr>
            <a:spLocks noGrp="1"/>
          </p:cNvSpPr>
          <p:nvPr>
            <p:ph type="sldNum" sz="quarter" idx="5"/>
          </p:nvPr>
        </p:nvSpPr>
        <p:spPr/>
        <p:txBody>
          <a:bodyPr/>
          <a:lstStyle/>
          <a:p>
            <a:fld id="{F39ADD95-0D6B-8246-A352-7C60351DB9DF}" type="slidenum">
              <a:rPr lang="en-US" smtClean="0"/>
              <a:t>24</a:t>
            </a:fld>
            <a:endParaRPr lang="en-US"/>
          </a:p>
        </p:txBody>
      </p:sp>
    </p:spTree>
    <p:extLst>
      <p:ext uri="{BB962C8B-B14F-4D97-AF65-F5344CB8AC3E}">
        <p14:creationId xmlns:p14="http://schemas.microsoft.com/office/powerpoint/2010/main" val="3164710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0">
                <a:solidFill>
                  <a:schemeClr val="tx1"/>
                </a:solidFill>
                <a:effectLst/>
                <a:latin typeface="+mn-lt"/>
              </a:rPr>
              <a:t>Jordan</a:t>
            </a:r>
          </a:p>
          <a:p>
            <a:pPr>
              <a:defRPr/>
            </a:pPr>
            <a:r>
              <a:rPr lang="en-US" i="0">
                <a:solidFill>
                  <a:schemeClr val="tx1"/>
                </a:solidFill>
                <a:effectLst/>
                <a:latin typeface="+mn-lt"/>
              </a:rPr>
              <a:t>As the course went on, we learned a lot about what we did well and what we could improve on, for example;</a:t>
            </a:r>
          </a:p>
          <a:p>
            <a:pPr>
              <a:defRPr/>
            </a:pPr>
            <a:endParaRPr lang="en-US" i="0">
              <a:solidFill>
                <a:schemeClr val="tx1"/>
              </a:solidFill>
              <a:effectLst/>
              <a:latin typeface="+mn-lt"/>
            </a:endParaRPr>
          </a:p>
          <a:p>
            <a:pPr>
              <a:defRPr/>
            </a:pPr>
            <a:r>
              <a:rPr lang="en-US" i="0">
                <a:solidFill>
                  <a:schemeClr val="tx1"/>
                </a:solidFill>
                <a:effectLst/>
                <a:latin typeface="+mn-lt"/>
              </a:rPr>
              <a:t>I hosted a beta version of the website on my computer, but that was not always running nor up-to-date. If we had set up continuous deployment earlier, where a beta version was hosted on their system that would auto-update, that would have allowed us to get more client feedback earlier. </a:t>
            </a:r>
            <a:br>
              <a:rPr lang="en-US" i="0">
                <a:solidFill>
                  <a:schemeClr val="tx1"/>
                </a:solidFill>
                <a:effectLst/>
                <a:latin typeface="+mn-lt"/>
              </a:rPr>
            </a:br>
            <a:br>
              <a:rPr lang="en-US" i="0">
                <a:solidFill>
                  <a:schemeClr val="tx1"/>
                </a:solidFill>
                <a:effectLst/>
                <a:latin typeface="+mn-lt"/>
              </a:rPr>
            </a:br>
            <a:r>
              <a:rPr lang="en-US" i="0">
                <a:solidFill>
                  <a:schemeClr val="tx1"/>
                </a:solidFill>
                <a:effectLst/>
                <a:latin typeface="+mn-lt"/>
              </a:rPr>
              <a:t>We never established a naming convention for functions, which resulted in our project having a ton of different conventions</a:t>
            </a:r>
            <a:r>
              <a:rPr lang="en-US">
                <a:solidFill>
                  <a:schemeClr val="tx1"/>
                </a:solidFill>
                <a:latin typeface="+mn-lt"/>
              </a:rPr>
              <a:t>. This could have been fixed with a linter</a:t>
            </a:r>
            <a:endParaRPr lang="en-US" i="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i="0">
                <a:solidFill>
                  <a:schemeClr val="tx1"/>
                </a:solidFill>
                <a:effectLst/>
                <a:latin typeface="+mn-lt"/>
              </a:rPr>
            </a:br>
            <a:r>
              <a:rPr lang="en-US" i="0" err="1">
                <a:solidFill>
                  <a:schemeClr val="tx1"/>
                </a:solidFill>
                <a:effectLst/>
                <a:latin typeface="+mn-lt"/>
              </a:rPr>
              <a:t>PHPUnit</a:t>
            </a:r>
            <a:r>
              <a:rPr lang="en-US" i="0">
                <a:solidFill>
                  <a:schemeClr val="tx1"/>
                </a:solidFill>
                <a:effectLst/>
                <a:latin typeface="+mn-lt"/>
              </a:rPr>
              <a:t> should have been set up earlier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tx1"/>
                </a:solidFill>
                <a:effectLst/>
                <a:latin typeface="+mn-lt"/>
              </a:rPr>
              <a:t>We should’ve introduced a front-end testing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tx1"/>
                </a:solidFill>
                <a:effectLst/>
                <a:latin typeface="+mn-lt"/>
              </a:rPr>
              <a:t>As for what to we’d keep the same:</a:t>
            </a:r>
            <a:br>
              <a:rPr lang="en-US" i="0">
                <a:solidFill>
                  <a:schemeClr val="tx1"/>
                </a:solidFill>
                <a:effectLst/>
                <a:latin typeface="+mn-lt"/>
              </a:rPr>
            </a:br>
            <a:r>
              <a:rPr lang="en-US" i="0">
                <a:solidFill>
                  <a:schemeClr val="tx1"/>
                </a:solidFill>
                <a:effectLst/>
                <a:latin typeface="+mn-lt"/>
              </a:rPr>
              <a:t>- The biweekly client meetings worked great as we could ask for questions and 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tx1"/>
                </a:solidFill>
                <a:effectLst/>
                <a:latin typeface="+mn-lt"/>
              </a:rPr>
              <a:t>- Requiring code reviews helped unveil a lot of bugs or possibly problematic code</a:t>
            </a:r>
          </a:p>
          <a:p>
            <a:pPr marL="171450" indent="-171450">
              <a:buFontTx/>
              <a:buChar char="-"/>
            </a:pPr>
            <a:r>
              <a:rPr lang="en-CA">
                <a:solidFill>
                  <a:schemeClr val="tx1"/>
                </a:solidFill>
                <a:latin typeface="+mn-lt"/>
              </a:rPr>
              <a:t>Using the kanban process worked quite well for us, as it allowed us to work on what we think we can do or would like to do</a:t>
            </a:r>
          </a:p>
          <a:p>
            <a:pPr marL="171450" indent="-171450">
              <a:buFontTx/>
              <a:buChar char="-"/>
            </a:pPr>
            <a:endParaRPr lang="en-CA">
              <a:solidFill>
                <a:schemeClr val="tx1"/>
              </a:solidFill>
              <a:latin typeface="+mn-lt"/>
            </a:endParaRPr>
          </a:p>
          <a:p>
            <a:pPr marL="171450" indent="-171450">
              <a:buFontTx/>
              <a:buChar char="-"/>
            </a:pPr>
            <a:r>
              <a:rPr lang="en-CA" sz="1200" i="0" kern="1200">
                <a:solidFill>
                  <a:schemeClr val="tx1"/>
                </a:solidFill>
                <a:effectLst/>
                <a:latin typeface="+mn-lt"/>
                <a:ea typeface="+mn-ea"/>
                <a:cs typeface="+mn-cs"/>
              </a:rPr>
              <a:t>Next: Jordan, summary and potential future features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solidFill>
                  <a:schemeClr val="tx1"/>
                </a:solidFill>
                <a:latin typeface="+mn-lt"/>
                <a:cs typeface="Calibri"/>
              </a:rPr>
              <a:t>DON’T SAY UM</a:t>
            </a:r>
          </a:p>
          <a:p>
            <a:pPr marL="171450" indent="-171450">
              <a:buFontTx/>
              <a:buChar char="-"/>
            </a:pPr>
            <a:endParaRPr lang="en-CA">
              <a:solidFill>
                <a:schemeClr val="tx1"/>
              </a:solidFill>
              <a:latin typeface="+mn-lt"/>
              <a:cs typeface="Calibri"/>
            </a:endParaRPr>
          </a:p>
          <a:p>
            <a:pPr marL="171450" indent="-171450">
              <a:buFontTx/>
              <a:buChar char="-"/>
            </a:pPr>
            <a:endParaRPr lang="en-CA">
              <a:solidFill>
                <a:schemeClr val="tx1"/>
              </a:solidFill>
              <a:latin typeface="+mn-lt"/>
              <a:cs typeface="Calibri"/>
            </a:endParaRPr>
          </a:p>
        </p:txBody>
      </p:sp>
      <p:sp>
        <p:nvSpPr>
          <p:cNvPr id="4" name="Slide Number Placeholder 3"/>
          <p:cNvSpPr>
            <a:spLocks noGrp="1"/>
          </p:cNvSpPr>
          <p:nvPr>
            <p:ph type="sldNum" sz="quarter" idx="5"/>
          </p:nvPr>
        </p:nvSpPr>
        <p:spPr/>
        <p:txBody>
          <a:bodyPr/>
          <a:lstStyle/>
          <a:p>
            <a:fld id="{F39ADD95-0D6B-8246-A352-7C60351DB9DF}" type="slidenum">
              <a:rPr lang="en-US" smtClean="0"/>
              <a:t>25</a:t>
            </a:fld>
            <a:endParaRPr lang="en-US"/>
          </a:p>
        </p:txBody>
      </p:sp>
    </p:spTree>
    <p:extLst>
      <p:ext uri="{BB962C8B-B14F-4D97-AF65-F5344CB8AC3E}">
        <p14:creationId xmlns:p14="http://schemas.microsoft.com/office/powerpoint/2010/main" val="749060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a:t>
            </a:r>
          </a:p>
          <a:p>
            <a:r>
              <a:rPr lang="en-US" dirty="0"/>
              <a:t>The client has been testing the software for the past few days and so far, it seems that it is working as intended. There isn’t any more work to be done on the project, but there were a few features that we thought up that could be considered in the future to add more functionality to the system.</a:t>
            </a:r>
          </a:p>
          <a:p>
            <a:endParaRPr lang="en-US" dirty="0"/>
          </a:p>
          <a:p>
            <a:r>
              <a:rPr lang="en-CA"/>
              <a:t>-Automatic projection generation</a:t>
            </a:r>
          </a:p>
          <a:p>
            <a:endParaRPr lang="en-CA"/>
          </a:p>
          <a:p>
            <a:r>
              <a:rPr lang="en-CA"/>
              <a:t>-Scheduling software </a:t>
            </a:r>
            <a:r>
              <a:rPr lang="en-CA" dirty="0"/>
              <a:t>for </a:t>
            </a:r>
            <a:r>
              <a:rPr lang="en-CA"/>
              <a:t>employees</a:t>
            </a:r>
          </a:p>
          <a:p>
            <a:endParaRPr lang="en-CA"/>
          </a:p>
          <a:p>
            <a:r>
              <a:rPr lang="en-CA"/>
              <a:t>-Undo Log</a:t>
            </a:r>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Next: Jordan, </a:t>
            </a:r>
            <a:r>
              <a:rPr lang="en-CA" sz="1200" i="0" kern="1200">
                <a:solidFill>
                  <a:srgbClr val="DBDEE1"/>
                </a:solidFill>
                <a:effectLst/>
                <a:latin typeface="inherit"/>
                <a:ea typeface="+mn-ea"/>
                <a:cs typeface="+mn-cs"/>
              </a:rPr>
              <a:t>project management section cover page</a:t>
            </a:r>
            <a:endParaRPr lang="en-CA"/>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cs typeface="Calibri"/>
              </a:rPr>
              <a:t>DON’T SAY UM</a:t>
            </a:r>
          </a:p>
          <a:p>
            <a:endParaRPr lang="en-US"/>
          </a:p>
        </p:txBody>
      </p:sp>
      <p:sp>
        <p:nvSpPr>
          <p:cNvPr id="4" name="Slide Number Placeholder 3"/>
          <p:cNvSpPr>
            <a:spLocks noGrp="1"/>
          </p:cNvSpPr>
          <p:nvPr>
            <p:ph type="sldNum" sz="quarter" idx="5"/>
          </p:nvPr>
        </p:nvSpPr>
        <p:spPr/>
        <p:txBody>
          <a:bodyPr/>
          <a:lstStyle/>
          <a:p>
            <a:fld id="{F39ADD95-0D6B-8246-A352-7C60351DB9DF}" type="slidenum">
              <a:rPr lang="en-US" smtClean="0"/>
              <a:t>26</a:t>
            </a:fld>
            <a:endParaRPr lang="en-US"/>
          </a:p>
        </p:txBody>
      </p:sp>
    </p:spTree>
    <p:extLst>
      <p:ext uri="{BB962C8B-B14F-4D97-AF65-F5344CB8AC3E}">
        <p14:creationId xmlns:p14="http://schemas.microsoft.com/office/powerpoint/2010/main" val="1777470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Jordan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0" kern="1200">
                <a:solidFill>
                  <a:srgbClr val="DBDEE1"/>
                </a:solidFill>
                <a:effectLst/>
                <a:latin typeface="inherit"/>
                <a:ea typeface="+mn-ea"/>
                <a:cs typeface="+mn-cs"/>
              </a:rPr>
              <a:t>Next: Jordan, </a:t>
            </a:r>
            <a:r>
              <a:rPr lang="en-US" sz="1200" i="0" kern="1200" err="1">
                <a:solidFill>
                  <a:srgbClr val="DBDEE1"/>
                </a:solidFill>
                <a:effectLst/>
                <a:latin typeface="inherit"/>
                <a:ea typeface="+mn-ea"/>
                <a:cs typeface="+mn-cs"/>
              </a:rPr>
              <a:t>github</a:t>
            </a:r>
            <a:r>
              <a:rPr lang="en-US" sz="1200" i="0" kern="1200">
                <a:solidFill>
                  <a:srgbClr val="DBDEE1"/>
                </a:solidFill>
                <a:effectLst/>
                <a:latin typeface="inherit"/>
                <a:ea typeface="+mn-ea"/>
                <a:cs typeface="+mn-cs"/>
              </a:rPr>
              <a:t> stats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DON’T SAY 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0" kern="1200">
              <a:solidFill>
                <a:srgbClr val="DBDEE1"/>
              </a:solidFill>
              <a:effectLst/>
              <a:latin typeface="inherit"/>
              <a:ea typeface="+mn-ea"/>
              <a:cs typeface="+mn-cs"/>
            </a:endParaRPr>
          </a:p>
        </p:txBody>
      </p:sp>
      <p:sp>
        <p:nvSpPr>
          <p:cNvPr id="4" name="Slide Number Placeholder 3"/>
          <p:cNvSpPr>
            <a:spLocks noGrp="1"/>
          </p:cNvSpPr>
          <p:nvPr>
            <p:ph type="sldNum" sz="quarter" idx="5"/>
          </p:nvPr>
        </p:nvSpPr>
        <p:spPr/>
        <p:txBody>
          <a:bodyPr/>
          <a:lstStyle/>
          <a:p>
            <a:fld id="{F39ADD95-0D6B-8246-A352-7C60351DB9DF}" type="slidenum">
              <a:rPr lang="en-US" smtClean="0"/>
              <a:t>27</a:t>
            </a:fld>
            <a:endParaRPr lang="en-US"/>
          </a:p>
        </p:txBody>
      </p:sp>
    </p:spTree>
    <p:extLst>
      <p:ext uri="{BB962C8B-B14F-4D97-AF65-F5344CB8AC3E}">
        <p14:creationId xmlns:p14="http://schemas.microsoft.com/office/powerpoint/2010/main" val="1377611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Jordan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As mentioned earlier, all features went through pull requests alongside integration and unit testing.  PHP was clearly the most used language which makes sense given the nature of the project where PHP did most of the heavy lifting.</a:t>
            </a:r>
          </a:p>
          <a:p>
            <a:endParaRPr lang="en-US" dirty="0"/>
          </a:p>
          <a:p>
            <a:r>
              <a:rPr lang="en-US" dirty="0"/>
              <a:t>We merged 102 pull requests and got 228 tracked tasks completed.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0" kern="1200" dirty="0">
                <a:solidFill>
                  <a:srgbClr val="DBDEE1"/>
                </a:solidFill>
                <a:effectLst/>
                <a:latin typeface="inherit"/>
                <a:ea typeface="+mn-ea"/>
                <a:cs typeface="+mn-cs"/>
              </a:rPr>
              <a:t>Next: Jordan, </a:t>
            </a:r>
            <a:r>
              <a:rPr lang="en-US" sz="1200" i="0" kern="1200" dirty="0">
                <a:solidFill>
                  <a:srgbClr val="DBDEE1"/>
                </a:solidFill>
                <a:effectLst/>
                <a:latin typeface="inherit"/>
                <a:ea typeface="+mn-ea"/>
                <a:cs typeface="+mn-cs"/>
              </a:rPr>
              <a:t>feature </a:t>
            </a:r>
            <a:r>
              <a:rPr lang="en-US" sz="1200" i="0" kern="1200">
                <a:solidFill>
                  <a:srgbClr val="DBDEE1"/>
                </a:solidFill>
                <a:effectLst/>
                <a:latin typeface="inherit"/>
                <a:ea typeface="+mn-ea"/>
                <a:cs typeface="+mn-cs"/>
              </a:rPr>
              <a:t>list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DON’T SAY 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0" kern="1200">
              <a:solidFill>
                <a:srgbClr val="DBDEE1"/>
              </a:solidFill>
              <a:effectLst/>
              <a:latin typeface="inherit"/>
              <a:ea typeface="+mn-ea"/>
              <a:cs typeface="+mn-cs"/>
            </a:endParaRPr>
          </a:p>
        </p:txBody>
      </p:sp>
      <p:sp>
        <p:nvSpPr>
          <p:cNvPr id="4" name="Slide Number Placeholder 3"/>
          <p:cNvSpPr>
            <a:spLocks noGrp="1"/>
          </p:cNvSpPr>
          <p:nvPr>
            <p:ph type="sldNum" sz="quarter" idx="5"/>
          </p:nvPr>
        </p:nvSpPr>
        <p:spPr/>
        <p:txBody>
          <a:bodyPr/>
          <a:lstStyle/>
          <a:p>
            <a:fld id="{F39ADD95-0D6B-8246-A352-7C60351DB9DF}" type="slidenum">
              <a:rPr lang="en-US" smtClean="0"/>
              <a:t>28</a:t>
            </a:fld>
            <a:endParaRPr lang="en-US"/>
          </a:p>
        </p:txBody>
      </p:sp>
    </p:spTree>
    <p:extLst>
      <p:ext uri="{BB962C8B-B14F-4D97-AF65-F5344CB8AC3E}">
        <p14:creationId xmlns:p14="http://schemas.microsoft.com/office/powerpoint/2010/main" val="625339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Jordan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list of features. (excited)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project went on we suffered from a little bit of feature creep as noted in the earlier Use Case Diagrams. However, these all ended up being required features for the product that the client and us foresaw.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Our software is actually feature complete, and the client is happy with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0" kern="1200" dirty="0">
                <a:solidFill>
                  <a:srgbClr val="DBDEE1"/>
                </a:solidFill>
                <a:effectLst/>
                <a:latin typeface="inherit"/>
                <a:ea typeface="+mn-ea"/>
                <a:cs typeface="+mn-cs"/>
              </a:rPr>
              <a:t>Next: Jordan, </a:t>
            </a:r>
            <a:r>
              <a:rPr lang="en-US" sz="1200" i="0" kern="1200" dirty="0">
                <a:solidFill>
                  <a:srgbClr val="DBDEE1"/>
                </a:solidFill>
                <a:effectLst/>
                <a:latin typeface="inherit"/>
                <a:ea typeface="+mn-ea"/>
                <a:cs typeface="+mn-cs"/>
              </a:rPr>
              <a:t>burnup chart</a:t>
            </a:r>
            <a:endParaRPr lang="en-US" sz="1200" i="0" kern="1200">
              <a:solidFill>
                <a:srgbClr val="DBDEE1"/>
              </a:solidFill>
              <a:effectLst/>
              <a:latin typeface="inheri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DON’T SAY 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0" kern="1200">
              <a:solidFill>
                <a:srgbClr val="DBDEE1"/>
              </a:solidFill>
              <a:effectLst/>
              <a:latin typeface="inherit"/>
              <a:ea typeface="+mn-ea"/>
              <a:cs typeface="+mn-cs"/>
            </a:endParaRPr>
          </a:p>
        </p:txBody>
      </p:sp>
      <p:sp>
        <p:nvSpPr>
          <p:cNvPr id="4" name="Slide Number Placeholder 3"/>
          <p:cNvSpPr>
            <a:spLocks noGrp="1"/>
          </p:cNvSpPr>
          <p:nvPr>
            <p:ph type="sldNum" sz="quarter" idx="5"/>
          </p:nvPr>
        </p:nvSpPr>
        <p:spPr/>
        <p:txBody>
          <a:bodyPr/>
          <a:lstStyle/>
          <a:p>
            <a:fld id="{F39ADD95-0D6B-8246-A352-7C60351DB9DF}" type="slidenum">
              <a:rPr lang="en-US" smtClean="0"/>
              <a:t>29</a:t>
            </a:fld>
            <a:endParaRPr lang="en-US"/>
          </a:p>
        </p:txBody>
      </p:sp>
    </p:spTree>
    <p:extLst>
      <p:ext uri="{BB962C8B-B14F-4D97-AF65-F5344CB8AC3E}">
        <p14:creationId xmlns:p14="http://schemas.microsoft.com/office/powerpoint/2010/main" val="274848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a:solidFill>
                  <a:srgbClr val="111111"/>
                </a:solidFill>
                <a:effectLst/>
                <a:latin typeface="-apple-system"/>
              </a:rPr>
              <a:t>Yuan</a:t>
            </a:r>
          </a:p>
          <a:p>
            <a:r>
              <a:rPr lang="en-CA" b="0" i="0">
                <a:solidFill>
                  <a:srgbClr val="111111"/>
                </a:solidFill>
                <a:effectLst/>
                <a:latin typeface="-apple-system"/>
              </a:rPr>
              <a:t>Horizon Electric, which employs over 100 employees, previously used a manual whiteboard system to keep track of their manpower and job assignments as you can see on the left. However, this system was inefficient and prone to human error. To modernize their system, Horizon Electric partnered with UBC to create a digitized version of their whiteboard system that retains its look and feel while improving efficiency and accuracy, which is what you see on the right.</a:t>
            </a:r>
            <a:endParaRPr lang="en-CA" dirty="0">
              <a:cs typeface="Calibri"/>
            </a:endParaRPr>
          </a:p>
          <a:p>
            <a:endParaRPr lang="en-CA" dirty="0">
              <a:cs typeface="Calibri"/>
            </a:endParaRPr>
          </a:p>
          <a:p>
            <a:r>
              <a:rPr lang="en-CA" dirty="0">
                <a:cs typeface="Calibri"/>
              </a:rPr>
              <a:t>Next: Yuan, distinguish feature</a:t>
            </a:r>
          </a:p>
        </p:txBody>
      </p:sp>
      <p:sp>
        <p:nvSpPr>
          <p:cNvPr id="4" name="Slide Number Placeholder 3"/>
          <p:cNvSpPr>
            <a:spLocks noGrp="1"/>
          </p:cNvSpPr>
          <p:nvPr>
            <p:ph type="sldNum" sz="quarter" idx="5"/>
          </p:nvPr>
        </p:nvSpPr>
        <p:spPr/>
        <p:txBody>
          <a:bodyPr/>
          <a:lstStyle/>
          <a:p>
            <a:fld id="{F39ADD95-0D6B-8246-A352-7C60351DB9DF}" type="slidenum">
              <a:rPr lang="en-US" smtClean="0"/>
              <a:t>3</a:t>
            </a:fld>
            <a:endParaRPr lang="en-US"/>
          </a:p>
        </p:txBody>
      </p:sp>
    </p:spTree>
    <p:extLst>
      <p:ext uri="{BB962C8B-B14F-4D97-AF65-F5344CB8AC3E}">
        <p14:creationId xmlns:p14="http://schemas.microsoft.com/office/powerpoint/2010/main" val="2665280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Jordan</a:t>
            </a:r>
          </a:p>
          <a:p>
            <a:r>
              <a:rPr lang="en-US" dirty="0"/>
              <a:t>This is from Aug 15, when doing the team report for Wed Aug 16. Gives “</a:t>
            </a:r>
            <a:r>
              <a:rPr lang="en-CA" b="0" i="0" u="none" strike="noStrike" dirty="0">
                <a:solidFill>
                  <a:srgbClr val="656D76"/>
                </a:solidFill>
                <a:effectLst/>
                <a:latin typeface="-apple-system"/>
              </a:rPr>
              <a:t>Unable to render chart” error now, sadly. If you can render it, please paste the latest one. </a:t>
            </a:r>
          </a:p>
          <a:p>
            <a:r>
              <a:rPr lang="en-CA" b="0" i="0" u="none" strike="noStrike" dirty="0">
                <a:solidFill>
                  <a:srgbClr val="656D76"/>
                </a:solidFill>
                <a:effectLst/>
                <a:latin typeface="-apple-system"/>
              </a:rPr>
              <a:t>Mention that not accurate.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dirty="0">
                <a:solidFill>
                  <a:srgbClr val="656D76"/>
                </a:solidFill>
                <a:effectLst/>
                <a:latin typeface="-apple-system"/>
              </a:rPr>
              <a:t>This shows our slow ascent into madness, an improvement would be to create all ‘</a:t>
            </a:r>
            <a:r>
              <a:rPr lang="en-CA" b="0" i="0" u="none" strike="noStrike" dirty="0" err="1">
                <a:solidFill>
                  <a:srgbClr val="656D76"/>
                </a:solidFill>
                <a:effectLst/>
                <a:latin typeface="-apple-system"/>
              </a:rPr>
              <a:t>todo</a:t>
            </a:r>
            <a:r>
              <a:rPr lang="en-CA" b="0" i="0" u="none" strike="noStrike" dirty="0">
                <a:solidFill>
                  <a:srgbClr val="656D76"/>
                </a:solidFill>
                <a:effectLst/>
                <a:latin typeface="-apple-system"/>
              </a:rPr>
              <a:t>’ items ahead of time. However, this proved quite difficult with the dynamic nature of agile development.</a:t>
            </a:r>
            <a:endParaRPr lang="en-US"/>
          </a:p>
          <a:p>
            <a:endParaRPr lang="en-CA" b="0" i="0" u="none" strike="noStrike" dirty="0">
              <a:solidFill>
                <a:srgbClr val="656D76"/>
              </a:solidFill>
              <a:effectLst/>
              <a:latin typeface="-apple-system"/>
            </a:endParaRPr>
          </a:p>
          <a:p>
            <a:r>
              <a:rPr lang="en-CA" b="0" i="0" u="none" strike="noStrike">
                <a:solidFill>
                  <a:srgbClr val="656D76"/>
                </a:solidFill>
                <a:effectLst/>
                <a:latin typeface="-apple-system"/>
              </a:rPr>
              <a:t>Although it doesn’t show it, we did complete all of these tasks.</a:t>
            </a:r>
          </a:p>
          <a:p>
            <a:endParaRPr lang="en-CA" b="0" i="0" u="none" strike="noStrike">
              <a:solidFill>
                <a:srgbClr val="656D7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0" kern="1200" dirty="0">
                <a:solidFill>
                  <a:srgbClr val="DBDEE1"/>
                </a:solidFill>
                <a:effectLst/>
                <a:latin typeface="inherit"/>
                <a:ea typeface="+mn-ea"/>
                <a:cs typeface="+mn-cs"/>
              </a:rPr>
              <a:t>Next: Jordan, </a:t>
            </a:r>
            <a:r>
              <a:rPr lang="en-US" sz="1200" i="0" kern="1200">
                <a:solidFill>
                  <a:srgbClr val="DBDEE1"/>
                </a:solidFill>
                <a:effectLst/>
                <a:latin typeface="inherit"/>
                <a:ea typeface="+mn-ea"/>
                <a:cs typeface="+mn-cs"/>
              </a:rPr>
              <a:t>time tracking summary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DON’T SAY 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i="0" kern="1200">
              <a:solidFill>
                <a:srgbClr val="DBDEE1"/>
              </a:solidFill>
              <a:effectLst/>
              <a:latin typeface="inherit"/>
              <a:ea typeface="+mn-ea"/>
              <a:cs typeface="+mn-cs"/>
            </a:endParaRPr>
          </a:p>
        </p:txBody>
      </p:sp>
      <p:sp>
        <p:nvSpPr>
          <p:cNvPr id="4" name="Slide Number Placeholder 3"/>
          <p:cNvSpPr>
            <a:spLocks noGrp="1"/>
          </p:cNvSpPr>
          <p:nvPr>
            <p:ph type="sldNum" sz="quarter" idx="5"/>
          </p:nvPr>
        </p:nvSpPr>
        <p:spPr/>
        <p:txBody>
          <a:bodyPr/>
          <a:lstStyle/>
          <a:p>
            <a:fld id="{F39ADD95-0D6B-8246-A352-7C60351DB9DF}" type="slidenum">
              <a:rPr lang="en-US" smtClean="0"/>
              <a:t>30</a:t>
            </a:fld>
            <a:endParaRPr lang="en-US"/>
          </a:p>
        </p:txBody>
      </p:sp>
    </p:spTree>
    <p:extLst>
      <p:ext uri="{BB962C8B-B14F-4D97-AF65-F5344CB8AC3E}">
        <p14:creationId xmlns:p14="http://schemas.microsoft.com/office/powerpoint/2010/main" val="354176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date: May 23 (to readd screenshot)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Jordan</a:t>
            </a:r>
          </a:p>
          <a:p>
            <a:r>
              <a:rPr lang="en-US" dirty="0"/>
              <a:t>As you can see, according to our </a:t>
            </a:r>
            <a:r>
              <a:rPr lang="en-US" err="1"/>
              <a:t>Clockify</a:t>
            </a:r>
            <a:r>
              <a:rPr lang="en-US" dirty="0"/>
              <a:t>, we have put in a total of at least 980 hours into the project, which is likely a bit of an underestimate as we didn’t all use it from the beginning.</a:t>
            </a:r>
          </a:p>
          <a:p>
            <a:r>
              <a:rPr lang="en-US"/>
              <a:t>Over half of this was on Implementation, cool!</a:t>
            </a:r>
            <a:endParaRPr lang="en-US" dirty="0"/>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0" kern="1200" dirty="0">
                <a:solidFill>
                  <a:srgbClr val="DBDEE1"/>
                </a:solidFill>
                <a:effectLst/>
                <a:latin typeface="inherit"/>
                <a:ea typeface="+mn-ea"/>
                <a:cs typeface="+mn-cs"/>
              </a:rPr>
              <a:t>Next: </a:t>
            </a:r>
            <a:r>
              <a:rPr lang="en-CA" sz="1200" i="0" kern="1200">
                <a:solidFill>
                  <a:srgbClr val="DBDEE1"/>
                </a:solidFill>
                <a:effectLst/>
                <a:latin typeface="inherit"/>
                <a:ea typeface="+mn-ea"/>
                <a:cs typeface="+mn-cs"/>
              </a:rPr>
              <a:t>Jordan</a:t>
            </a:r>
            <a:r>
              <a:rPr lang="en-CA" sz="1200" i="0" kern="1200" dirty="0">
                <a:solidFill>
                  <a:srgbClr val="DBDEE1"/>
                </a:solidFill>
                <a:effectLst/>
                <a:latin typeface="inherit"/>
                <a:ea typeface="+mn-ea"/>
                <a:cs typeface="+mn-cs"/>
              </a:rPr>
              <a:t>, “thank you for your time”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DON’T SAY UM</a:t>
            </a:r>
          </a:p>
          <a:p>
            <a:endParaRPr lang="en-US" dirty="0"/>
          </a:p>
        </p:txBody>
      </p:sp>
      <p:sp>
        <p:nvSpPr>
          <p:cNvPr id="4" name="Slide Number Placeholder 3"/>
          <p:cNvSpPr>
            <a:spLocks noGrp="1"/>
          </p:cNvSpPr>
          <p:nvPr>
            <p:ph type="sldNum" sz="quarter" idx="5"/>
          </p:nvPr>
        </p:nvSpPr>
        <p:spPr/>
        <p:txBody>
          <a:bodyPr/>
          <a:lstStyle/>
          <a:p>
            <a:fld id="{F39ADD95-0D6B-8246-A352-7C60351DB9DF}" type="slidenum">
              <a:rPr lang="en-US" smtClean="0"/>
              <a:t>31</a:t>
            </a:fld>
            <a:endParaRPr lang="en-US"/>
          </a:p>
        </p:txBody>
      </p:sp>
    </p:spTree>
    <p:extLst>
      <p:ext uri="{BB962C8B-B14F-4D97-AF65-F5344CB8AC3E}">
        <p14:creationId xmlns:p14="http://schemas.microsoft.com/office/powerpoint/2010/main" val="2722941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Jordan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a:t>Thank you for taking the time to view our presentation.</a:t>
            </a:r>
          </a:p>
          <a:p>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0" kern="1200">
                <a:solidFill>
                  <a:srgbClr val="DBDEE1"/>
                </a:solidFill>
                <a:effectLst/>
                <a:latin typeface="inherit"/>
                <a:ea typeface="+mn-ea"/>
                <a:cs typeface="+mn-cs"/>
              </a:rPr>
              <a:t>Next: Jordan, “question?” page</a:t>
            </a:r>
            <a:endParaRPr lang="en-CA"/>
          </a:p>
          <a:p>
            <a:endParaRPr lang="en-CA"/>
          </a:p>
        </p:txBody>
      </p:sp>
      <p:sp>
        <p:nvSpPr>
          <p:cNvPr id="4" name="Slide Number Placeholder 3"/>
          <p:cNvSpPr>
            <a:spLocks noGrp="1"/>
          </p:cNvSpPr>
          <p:nvPr>
            <p:ph type="sldNum" sz="quarter" idx="5"/>
          </p:nvPr>
        </p:nvSpPr>
        <p:spPr/>
        <p:txBody>
          <a:bodyPr/>
          <a:lstStyle/>
          <a:p>
            <a:fld id="{F39ADD95-0D6B-8246-A352-7C60351DB9DF}" type="slidenum">
              <a:rPr lang="en-US" smtClean="0"/>
              <a:t>32</a:t>
            </a:fld>
            <a:endParaRPr lang="en-US"/>
          </a:p>
        </p:txBody>
      </p:sp>
    </p:spTree>
    <p:extLst>
      <p:ext uri="{BB962C8B-B14F-4D97-AF65-F5344CB8AC3E}">
        <p14:creationId xmlns:p14="http://schemas.microsoft.com/office/powerpoint/2010/main" val="1181840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Jordan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CA"/>
              <a:t>We would love to hear any questions you may have.</a:t>
            </a:r>
          </a:p>
          <a:p>
            <a:endParaRPr lang="en-CA"/>
          </a:p>
          <a:p>
            <a:r>
              <a:rPr lang="en-CA"/>
              <a:t>done</a:t>
            </a:r>
          </a:p>
        </p:txBody>
      </p:sp>
      <p:sp>
        <p:nvSpPr>
          <p:cNvPr id="4" name="Slide Number Placeholder 3"/>
          <p:cNvSpPr>
            <a:spLocks noGrp="1"/>
          </p:cNvSpPr>
          <p:nvPr>
            <p:ph type="sldNum" sz="quarter" idx="5"/>
          </p:nvPr>
        </p:nvSpPr>
        <p:spPr/>
        <p:txBody>
          <a:bodyPr/>
          <a:lstStyle/>
          <a:p>
            <a:fld id="{F39ADD95-0D6B-8246-A352-7C60351DB9DF}" type="slidenum">
              <a:rPr lang="en-US" smtClean="0"/>
              <a:t>33</a:t>
            </a:fld>
            <a:endParaRPr lang="en-US"/>
          </a:p>
        </p:txBody>
      </p:sp>
    </p:spTree>
    <p:extLst>
      <p:ext uri="{BB962C8B-B14F-4D97-AF65-F5344CB8AC3E}">
        <p14:creationId xmlns:p14="http://schemas.microsoft.com/office/powerpoint/2010/main" val="303207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Yuan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distinguishing feature is absolutely the drag-and-drop that we wrote from scratch.</a:t>
            </a:r>
          </a:p>
          <a:p>
            <a:r>
              <a:rPr lang="en-US" dirty="0"/>
              <a:t>When we were designing the system, the main priorities </a:t>
            </a:r>
            <a:r>
              <a:rPr lang="en-US"/>
              <a:t>were</a:t>
            </a:r>
            <a:r>
              <a:rPr lang="en-US" dirty="0"/>
              <a:t> to make it familiar, easy, intuitive to use, and responsive. To use the system, users drag and drop what we call “employee cards’ to make changes to the schedule. </a:t>
            </a:r>
            <a:r>
              <a:rPr lang="en-US"/>
              <a:t>The</a:t>
            </a:r>
            <a:r>
              <a:rPr lang="en-US" dirty="0"/>
              <a:t> employee counter and totals auto-update to make the previous manual task as automated as possible.</a:t>
            </a:r>
          </a:p>
          <a:p>
            <a:endParaRPr lang="en-US" dirty="0"/>
          </a:p>
          <a:p>
            <a:r>
              <a:rPr lang="en-US" dirty="0"/>
              <a:t>Now, we are going to move on to a video demonstration of the core features of our program</a:t>
            </a:r>
          </a:p>
          <a:p>
            <a:r>
              <a:rPr lang="en-US" strike="sngStrike" dirty="0"/>
              <a:t>Next: Edwin, video demo</a:t>
            </a:r>
          </a:p>
        </p:txBody>
      </p:sp>
      <p:sp>
        <p:nvSpPr>
          <p:cNvPr id="4" name="Slide Number Placeholder 3"/>
          <p:cNvSpPr>
            <a:spLocks noGrp="1"/>
          </p:cNvSpPr>
          <p:nvPr>
            <p:ph type="sldNum" sz="quarter" idx="5"/>
          </p:nvPr>
        </p:nvSpPr>
        <p:spPr/>
        <p:txBody>
          <a:bodyPr/>
          <a:lstStyle/>
          <a:p>
            <a:fld id="{F39ADD95-0D6B-8246-A352-7C60351DB9DF}" type="slidenum">
              <a:rPr lang="en-US" smtClean="0"/>
              <a:t>4</a:t>
            </a:fld>
            <a:endParaRPr lang="en-US"/>
          </a:p>
        </p:txBody>
      </p:sp>
    </p:spTree>
    <p:extLst>
      <p:ext uri="{BB962C8B-B14F-4D97-AF65-F5344CB8AC3E}">
        <p14:creationId xmlns:p14="http://schemas.microsoft.com/office/powerpoint/2010/main" val="81724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a:t>Next: Edwin, software design section cover</a:t>
            </a:r>
          </a:p>
          <a:p>
            <a:pPr>
              <a:defRPr/>
            </a:pPr>
            <a:endParaRPr lang="en-CA"/>
          </a:p>
          <a:p>
            <a:pPr>
              <a:defRPr/>
            </a:pPr>
            <a:r>
              <a:rPr lang="en-CA"/>
              <a:t>---EDWIN---</a:t>
            </a:r>
            <a:endParaRPr lang="en-US">
              <a:cs typeface="Calibri"/>
            </a:endParaRPr>
          </a:p>
          <a:p>
            <a:pPr>
              <a:defRPr/>
            </a:pPr>
            <a:endParaRPr lang="en-US">
              <a:cs typeface="Calibri"/>
            </a:endParaRPr>
          </a:p>
          <a:p>
            <a:pPr>
              <a:defRPr/>
            </a:pPr>
            <a:r>
              <a:rPr lang="en-US">
                <a:cs typeface="Calibri"/>
              </a:rPr>
              <a:t>Here is a brief overview of our system. </a:t>
            </a:r>
          </a:p>
          <a:p>
            <a:pPr>
              <a:defRPr/>
            </a:pPr>
            <a:endParaRPr lang="en-US"/>
          </a:p>
          <a:p>
            <a:pPr>
              <a:defRPr/>
            </a:pPr>
            <a:r>
              <a:rPr lang="en-US"/>
              <a:t>Each row on this page is a job. On the left we have the job name, project manager, and its start and end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middle we have all the employees currently assigned to that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on the right we have the sum of currently working employees, as well as the manager’s future projections of how many employees they think they will need for the job</a:t>
            </a:r>
          </a:p>
          <a:p>
            <a:pPr>
              <a:defRPr/>
            </a:pPr>
            <a:r>
              <a:rPr lang="en-US"/>
              <a:t>On the bottom of the page, the total number of employees working, as well as a total of the number of projected employees are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defRPr/>
            </a:pPr>
            <a:r>
              <a:rPr lang="en-US"/>
              <a:t>To add a new job, we click the add job button, which brings up a form that we can fill. </a:t>
            </a:r>
            <a:r>
              <a:rPr lang="en-US">
                <a:cs typeface="Calibri"/>
              </a:rPr>
              <a:t>Once we are satisfied with the information, we click the save button which will save the job and open it's details.</a:t>
            </a:r>
            <a:endParaRPr lang="en-US" b="1" i="1">
              <a:cs typeface="Calibri"/>
            </a:endParaRPr>
          </a:p>
          <a:p>
            <a:pPr>
              <a:defRPr/>
            </a:pPr>
            <a:endParaRPr lang="en-US">
              <a:cs typeface="Calibri"/>
            </a:endParaRPr>
          </a:p>
          <a:p>
            <a:pPr>
              <a:defRPr/>
            </a:pPr>
            <a:r>
              <a:rPr lang="en-US">
                <a:cs typeface="Calibri"/>
              </a:rPr>
              <a:t>On the details page, </a:t>
            </a:r>
            <a:r>
              <a:rPr lang="en-US"/>
              <a:t>in addition to the basic information we can also view a graph that compares the number of projected employees to the actual number of employees that were historically assigned.</a:t>
            </a:r>
            <a:endParaRPr lang="en-US" b="1" i="1">
              <a:cs typeface="Calibri"/>
            </a:endParaRPr>
          </a:p>
          <a:p>
            <a:pPr>
              <a:defRPr/>
            </a:pPr>
            <a:endParaRPr lang="en-US">
              <a:cs typeface="Calibri"/>
            </a:endParaRPr>
          </a:p>
          <a:p>
            <a:pPr>
              <a:defRPr/>
            </a:pPr>
            <a:r>
              <a:rPr lang="en-US">
                <a:cs typeface="Calibri"/>
              </a:rPr>
              <a:t>But, as you can see right now, there are no employees assigned to this job. To assign employees to jobs, we open the employee list on the right side of the job page and then simply drag the employee onto the job which will assign them. The managers at Horizon Electric also make projections of how many employees are expected to be working on a job in the future. They can edit the projected number by editing the values here on the right side of the page.</a:t>
            </a:r>
            <a:r>
              <a:rPr lang="en-US"/>
              <a:t> As you can see, there is a highlight on the month of the projections that indicates the start and end of the job, as well as if the projections do not match the current number of assigned employees.</a:t>
            </a:r>
            <a:endParaRPr lang="en-US">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defRPr/>
            </a:pPr>
            <a:r>
              <a:rPr lang="en-US">
                <a:cs typeface="Calibri"/>
              </a:rPr>
              <a:t>Other than those features, we can also search for particular jobs or employees assigned to a job. For example, if we search for </a:t>
            </a:r>
            <a:r>
              <a:rPr lang="en-US" b="1">
                <a:cs typeface="Calibri"/>
              </a:rPr>
              <a:t>John Smith </a:t>
            </a:r>
            <a:r>
              <a:rPr lang="en-US">
                <a:cs typeface="Calibri"/>
              </a:rPr>
              <a:t>the associated job pops up.</a:t>
            </a:r>
          </a:p>
          <a:p>
            <a:pPr marL="0" marR="0" lvl="0" indent="0" algn="l" defTabSz="914400">
              <a:lnSpc>
                <a:spcPct val="100000"/>
              </a:lnSpc>
              <a:spcBef>
                <a:spcPts val="0"/>
              </a:spcBef>
              <a:spcAft>
                <a:spcPts val="0"/>
              </a:spcAft>
              <a:buClrTx/>
              <a:buSzTx/>
              <a:buFontTx/>
              <a:buNone/>
              <a:tabLst/>
              <a:defRPr/>
            </a:pPr>
            <a:endParaRPr lang="en-US">
              <a:cs typeface="Calibri"/>
            </a:endParaRPr>
          </a:p>
          <a:p>
            <a:pPr>
              <a:defRPr/>
            </a:pPr>
            <a:r>
              <a:rPr lang="en-US">
                <a:cs typeface="Calibri"/>
              </a:rPr>
              <a:t>We are also able to archive jobs by opening the job details, enabling edit mode, and clicking the archive button. Once a job is archived, it will be available on the history page for future reference.</a:t>
            </a:r>
          </a:p>
          <a:p>
            <a:pPr>
              <a:defRPr/>
            </a:pPr>
            <a:endParaRPr lang="en-US">
              <a:cs typeface="Calibri"/>
            </a:endParaRPr>
          </a:p>
          <a:p>
            <a:pPr>
              <a:defRPr/>
            </a:pPr>
            <a:r>
              <a:rPr lang="en-US">
                <a:cs typeface="Calibri"/>
              </a:rPr>
              <a:t>The last page that we would like to show in this demo is the employee page. On this page, we can see the entire list of employees in the system as well as the current status of those employees. To add a new employee, we simply click the add employee button and fill out the required fields. Here, we can also upload an employee image if we wish to. After saving, the system will open this employee's details to show that the add was successful. On this details page, we can enable the edit mode to edit the details of the employee such as their status or role.</a:t>
            </a:r>
            <a:endParaRPr lang="en-US"/>
          </a:p>
        </p:txBody>
      </p:sp>
      <p:sp>
        <p:nvSpPr>
          <p:cNvPr id="4" name="Slide Number Placeholder 3"/>
          <p:cNvSpPr>
            <a:spLocks noGrp="1"/>
          </p:cNvSpPr>
          <p:nvPr>
            <p:ph type="sldNum" sz="quarter" idx="5"/>
          </p:nvPr>
        </p:nvSpPr>
        <p:spPr/>
        <p:txBody>
          <a:bodyPr/>
          <a:lstStyle/>
          <a:p>
            <a:fld id="{F39ADD95-0D6B-8246-A352-7C60351DB9DF}" type="slidenum">
              <a:rPr lang="en-US" smtClean="0"/>
              <a:t>5</a:t>
            </a:fld>
            <a:endParaRPr lang="en-US"/>
          </a:p>
        </p:txBody>
      </p:sp>
    </p:spTree>
    <p:extLst>
      <p:ext uri="{BB962C8B-B14F-4D97-AF65-F5344CB8AC3E}">
        <p14:creationId xmlns:p14="http://schemas.microsoft.com/office/powerpoint/2010/main" val="416064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r>
              <a:rPr lang="en-CA"/>
              <a:t>Edwin</a:t>
            </a:r>
          </a:p>
          <a:p>
            <a:r>
              <a:rPr lang="en-CA"/>
              <a:t>Now that you have seen a brief demonstration of the system in the previous video, let me introduce you to how we approached the design of the software.</a:t>
            </a:r>
          </a:p>
          <a:p>
            <a:endParaRPr lang="en-CA"/>
          </a:p>
          <a:p>
            <a:r>
              <a:rPr lang="en-CA"/>
              <a:t>Next: Edwin, user group 1</a:t>
            </a:r>
          </a:p>
        </p:txBody>
      </p:sp>
      <p:sp>
        <p:nvSpPr>
          <p:cNvPr id="4" name="Slide Number Placeholder 3"/>
          <p:cNvSpPr>
            <a:spLocks noGrp="1"/>
          </p:cNvSpPr>
          <p:nvPr>
            <p:ph type="sldNum" sz="quarter" idx="5"/>
          </p:nvPr>
        </p:nvSpPr>
        <p:spPr/>
        <p:txBody>
          <a:bodyPr/>
          <a:lstStyle/>
          <a:p>
            <a:fld id="{F39ADD95-0D6B-8246-A352-7C60351DB9DF}" type="slidenum">
              <a:rPr lang="en-US" smtClean="0"/>
              <a:t>6</a:t>
            </a:fld>
            <a:endParaRPr lang="en-US"/>
          </a:p>
        </p:txBody>
      </p:sp>
    </p:spTree>
    <p:extLst>
      <p:ext uri="{BB962C8B-B14F-4D97-AF65-F5344CB8AC3E}">
        <p14:creationId xmlns:p14="http://schemas.microsoft.com/office/powerpoint/2010/main" val="415454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Edwin</a:t>
            </a:r>
          </a:p>
          <a:p>
            <a:endParaRPr lang="en-US" dirty="0">
              <a:ea typeface="Calibri"/>
              <a:cs typeface="Calibri"/>
            </a:endParaRPr>
          </a:p>
          <a:p>
            <a:r>
              <a:rPr lang="en-US" dirty="0">
                <a:ea typeface="Calibri"/>
                <a:cs typeface="Calibri"/>
              </a:rPr>
              <a:t>First, we made a </a:t>
            </a:r>
            <a:r>
              <a:rPr lang="en-US">
                <a:ea typeface="Calibri"/>
                <a:cs typeface="Calibri"/>
              </a:rPr>
              <a:t>sightly </a:t>
            </a:r>
            <a:r>
              <a:rPr lang="en-US" dirty="0">
                <a:ea typeface="Calibri"/>
                <a:cs typeface="Calibri"/>
              </a:rPr>
              <a:t>exaggerated persona of a typical construction manager. </a:t>
            </a:r>
            <a:r>
              <a:rPr lang="en-US">
                <a:ea typeface="Calibri"/>
                <a:cs typeface="Calibri"/>
              </a:rPr>
              <a:t>As you can see in this image, we imagined that a typical construction manager would wish for their managerial software to “just work” and that their focus would be to streamline their managerial tasks to make sure that their projects are completed on time and within budget.</a:t>
            </a:r>
          </a:p>
          <a:p>
            <a:endParaRPr lang="en-US">
              <a:ea typeface="Calibri"/>
              <a:cs typeface="Calibri"/>
            </a:endParaRPr>
          </a:p>
          <a:p>
            <a:r>
              <a:rPr lang="en-US" dirty="0">
                <a:ea typeface="Calibri"/>
                <a:cs typeface="Calibri"/>
              </a:rPr>
              <a:t>Based off this persona, we</a:t>
            </a:r>
            <a:r>
              <a:rPr lang="en-US" dirty="0"/>
              <a:t> identified two major design requirements for the project. First, the </a:t>
            </a:r>
            <a:r>
              <a:rPr lang="en-US"/>
              <a:t>design of the project must be simple as construction managers are not interested in a system with confusing or complicated features, but rather a system that processes </a:t>
            </a:r>
            <a:r>
              <a:rPr lang="en-US" dirty="0"/>
              <a:t>a few specific tasks really well. </a:t>
            </a:r>
            <a:endParaRPr lang="en-US"/>
          </a:p>
          <a:p>
            <a:endParaRPr lang="en-US"/>
          </a:p>
          <a:p>
            <a:r>
              <a:rPr lang="en-US" dirty="0"/>
              <a:t>Second, since this system would only be used infrequently, it needs to be easily learnable so that users do not need to memorize how to use the software.</a:t>
            </a:r>
          </a:p>
          <a:p>
            <a:endParaRPr lang="en-US" dirty="0">
              <a:ea typeface="Calibri"/>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Next: Edwin, user group 2</a:t>
            </a:r>
          </a:p>
        </p:txBody>
      </p:sp>
      <p:sp>
        <p:nvSpPr>
          <p:cNvPr id="4" name="Slide Number Placeholder 3"/>
          <p:cNvSpPr>
            <a:spLocks noGrp="1"/>
          </p:cNvSpPr>
          <p:nvPr>
            <p:ph type="sldNum" sz="quarter" idx="5"/>
          </p:nvPr>
        </p:nvSpPr>
        <p:spPr/>
        <p:txBody>
          <a:bodyPr/>
          <a:lstStyle/>
          <a:p>
            <a:fld id="{45348CBE-0C8F-42ED-84FD-5ADDB7F97A69}" type="slidenum">
              <a:rPr lang="en-CA" smtClean="0"/>
              <a:t>7</a:t>
            </a:fld>
            <a:endParaRPr lang="en-CA"/>
          </a:p>
        </p:txBody>
      </p:sp>
    </p:spTree>
    <p:extLst>
      <p:ext uri="{BB962C8B-B14F-4D97-AF65-F5344CB8AC3E}">
        <p14:creationId xmlns:p14="http://schemas.microsoft.com/office/powerpoint/2010/main" val="551203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Edwin</a:t>
            </a:r>
          </a:p>
          <a:p>
            <a:endParaRPr lang="en-US" dirty="0">
              <a:cs typeface="+mn-lt"/>
            </a:endParaRPr>
          </a:p>
          <a:p>
            <a:r>
              <a:rPr lang="en-US" dirty="0">
                <a:cs typeface="+mn-lt"/>
              </a:rPr>
              <a:t>We also created a second persona of an IT admin who might be called in to manage, maintain, or fix the system if something does go wrong. </a:t>
            </a:r>
            <a:endParaRPr lang="en-US" strike="sngStrike" dirty="0">
              <a:cs typeface="+mn-lt"/>
            </a:endParaRPr>
          </a:p>
          <a:p>
            <a:endParaRPr lang="en-US" dirty="0">
              <a:cs typeface="+mn-lt"/>
            </a:endParaRPr>
          </a:p>
          <a:p>
            <a:r>
              <a:rPr lang="en-US" dirty="0">
                <a:cs typeface="+mn-lt"/>
              </a:rPr>
              <a:t>The main issue that we identified from creating an IT admin persona was that the admin might become frustrated if there was not enough documentation for a system that they were to maintain. As such, another requirement that we identified for the project was to make an admin-page where someone who was tasked to maintain the system can use to look up information about the system and execute tasks such as backup and restorations of the database.</a:t>
            </a:r>
          </a:p>
          <a:p>
            <a:endParaRPr lang="en-US" dirty="0">
              <a:cs typeface="+mn-lt"/>
            </a:endParaRPr>
          </a:p>
          <a:p>
            <a:r>
              <a:rPr lang="en-US" dirty="0">
                <a:cs typeface="+mn-lt"/>
              </a:rPr>
              <a:t>Next, Adam will go over the use case and architecture diagrams</a:t>
            </a:r>
          </a:p>
        </p:txBody>
      </p:sp>
      <p:sp>
        <p:nvSpPr>
          <p:cNvPr id="4" name="Slide Number Placeholder 3"/>
          <p:cNvSpPr>
            <a:spLocks noGrp="1"/>
          </p:cNvSpPr>
          <p:nvPr>
            <p:ph type="sldNum" sz="quarter" idx="5"/>
          </p:nvPr>
        </p:nvSpPr>
        <p:spPr/>
        <p:txBody>
          <a:bodyPr/>
          <a:lstStyle/>
          <a:p>
            <a:fld id="{45348CBE-0C8F-42ED-84FD-5ADDB7F97A69}" type="slidenum">
              <a:rPr lang="en-CA" smtClean="0"/>
              <a:t>8</a:t>
            </a:fld>
            <a:endParaRPr lang="en-CA"/>
          </a:p>
        </p:txBody>
      </p:sp>
    </p:spTree>
    <p:extLst>
      <p:ext uri="{BB962C8B-B14F-4D97-AF65-F5344CB8AC3E}">
        <p14:creationId xmlns:p14="http://schemas.microsoft.com/office/powerpoint/2010/main" val="3478339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a:r>
            <a:r>
              <a:rPr lang="en-CA"/>
              <a:t>SLIDE HIDDEN-</a:t>
            </a:r>
            <a:r>
              <a:rPr lang="en-CA" dirty="0"/>
              <a:t>--</a:t>
            </a:r>
            <a:endParaRPr lang="en-CA" b="1" dirty="0">
              <a:ea typeface="Calibri"/>
              <a:cs typeface="+mn-lt"/>
            </a:endParaRPr>
          </a:p>
          <a:p>
            <a:endParaRPr lang="en-CA" b="1" dirty="0">
              <a:ea typeface="Calibri"/>
              <a:cs typeface="+mn-lt"/>
            </a:endParaRPr>
          </a:p>
          <a:p>
            <a:r>
              <a:rPr lang="en-CA" b="1" dirty="0">
                <a:ea typeface="Calibri"/>
                <a:cs typeface="+mn-lt"/>
              </a:rPr>
              <a:t>Honestly I would rework this slide so that each of these requirements has its own slide with a short gif showing it (each slide would only be a few-</a:t>
            </a:r>
            <a:r>
              <a:rPr lang="en-CA" b="1" dirty="0" err="1">
                <a:ea typeface="Calibri"/>
                <a:cs typeface="+mn-lt"/>
              </a:rPr>
              <a:t>ish</a:t>
            </a:r>
            <a:r>
              <a:rPr lang="en-CA" b="1" dirty="0">
                <a:ea typeface="Calibri"/>
                <a:cs typeface="+mn-lt"/>
              </a:rPr>
              <a:t> seconds long)</a:t>
            </a:r>
            <a:br>
              <a:rPr lang="en-CA" dirty="0">
                <a:ea typeface="Calibri"/>
                <a:cs typeface="+mn-lt"/>
              </a:rPr>
            </a:br>
            <a:br>
              <a:rPr lang="en-CA" dirty="0">
                <a:ea typeface="Calibri"/>
                <a:cs typeface="+mn-lt"/>
              </a:rPr>
            </a:br>
            <a:r>
              <a:rPr lang="en-CA" dirty="0">
                <a:ea typeface="Calibri"/>
                <a:cs typeface="Calibri"/>
              </a:rPr>
              <a:t>After considering some of the high level requirements of the system, we them moved onto the details of the system and what functions we should include in order for the managers at Horizon to be able to transition seamlessly from the whiteboard system to the new digital system.</a:t>
            </a:r>
          </a:p>
          <a:p>
            <a:endParaRPr lang="en-CA" dirty="0">
              <a:ea typeface="Calibri"/>
              <a:cs typeface="Calibri"/>
            </a:endParaRPr>
          </a:p>
          <a:p>
            <a:r>
              <a:rPr lang="en-CA" i="1" dirty="0">
                <a:ea typeface="Calibri"/>
                <a:cs typeface="Calibri"/>
              </a:rPr>
              <a:t>List the functions on the slide</a:t>
            </a:r>
          </a:p>
          <a:p>
            <a:endParaRPr lang="en-CA" dirty="0">
              <a:ea typeface="Calibri"/>
              <a:cs typeface="Calibri"/>
            </a:endParaRPr>
          </a:p>
          <a:p>
            <a:r>
              <a:rPr lang="en-CA" b="1" dirty="0">
                <a:ea typeface="Calibri"/>
                <a:cs typeface="Calibri"/>
              </a:rPr>
              <a:t>---Do we need this part below???---</a:t>
            </a:r>
            <a:endParaRPr lang="en-CA" dirty="0">
              <a:ea typeface="Calibri"/>
              <a:cs typeface="Calibri"/>
            </a:endParaRPr>
          </a:p>
          <a:p>
            <a:endParaRPr lang="en-CA" dirty="0">
              <a:ea typeface="Calibri"/>
              <a:cs typeface="Calibri"/>
            </a:endParaRPr>
          </a:p>
          <a:p>
            <a:r>
              <a:rPr lang="en-CA" dirty="0">
                <a:ea typeface="Calibri"/>
                <a:cs typeface="Calibri"/>
              </a:rPr>
              <a:t>As you can see on the slides, we identified 6 key functions that we must implement. The first is moving employees between jobs as well as being able to edit employee statuses such as if they are active or if they are on vacation or in training. The second and third functions that we needed was a way for the managers to be able to add, edit, and archive jobs and employees to be able to respond to the ever changing situation at Horizon.</a:t>
            </a:r>
          </a:p>
          <a:p>
            <a:endParaRPr lang="en-CA" dirty="0">
              <a:ea typeface="Calibri"/>
              <a:cs typeface="Calibri"/>
            </a:endParaRPr>
          </a:p>
          <a:p>
            <a:r>
              <a:rPr lang="en-CA" dirty="0">
                <a:ea typeface="Calibri"/>
                <a:cs typeface="Calibri"/>
              </a:rPr>
              <a:t>The 4</a:t>
            </a:r>
            <a:r>
              <a:rPr lang="en-CA" baseline="30000" dirty="0">
                <a:ea typeface="Calibri"/>
                <a:cs typeface="Calibri"/>
              </a:rPr>
              <a:t>th</a:t>
            </a:r>
            <a:r>
              <a:rPr lang="en-CA" dirty="0">
                <a:ea typeface="Calibri"/>
                <a:cs typeface="Calibri"/>
              </a:rPr>
              <a:t> requirement that we discovered is that we needed a way for the managers at Horizon Electric to be able to keep track of projections. Since the managers have experience </a:t>
            </a:r>
          </a:p>
          <a:p>
            <a:endParaRPr lang="en-CA" dirty="0">
              <a:ea typeface="Calibri"/>
              <a:cs typeface="Calibri"/>
            </a:endParaRPr>
          </a:p>
          <a:p>
            <a:r>
              <a:rPr lang="en-CA" dirty="0">
                <a:ea typeface="Calibri"/>
                <a:cs typeface="Calibri"/>
              </a:rPr>
              <a:t>Next: Adam, old use case diagram</a:t>
            </a:r>
          </a:p>
        </p:txBody>
      </p:sp>
      <p:sp>
        <p:nvSpPr>
          <p:cNvPr id="4" name="Slide Number Placeholder 3"/>
          <p:cNvSpPr>
            <a:spLocks noGrp="1"/>
          </p:cNvSpPr>
          <p:nvPr>
            <p:ph type="sldNum" sz="quarter" idx="5"/>
          </p:nvPr>
        </p:nvSpPr>
        <p:spPr/>
        <p:txBody>
          <a:bodyPr/>
          <a:lstStyle/>
          <a:p>
            <a:fld id="{45348CBE-0C8F-42ED-84FD-5ADDB7F97A69}" type="slidenum">
              <a:rPr lang="en-CA" smtClean="0"/>
              <a:t>9</a:t>
            </a:fld>
            <a:endParaRPr lang="en-CA"/>
          </a:p>
        </p:txBody>
      </p:sp>
    </p:spTree>
    <p:extLst>
      <p:ext uri="{BB962C8B-B14F-4D97-AF65-F5344CB8AC3E}">
        <p14:creationId xmlns:p14="http://schemas.microsoft.com/office/powerpoint/2010/main" val="1706546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78FE5E0-8609-4128-8EF1-B5DB0592182E}" type="datetime1">
              <a:rPr lang="en-US" smtClean="0"/>
              <a:t>8/16/2023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11835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7AE056-FC65-4A63-9D45-B6A4468EC384}"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81314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3BE99E5E-0464-4083-A6B3-9AF0BA1B9DA4}" type="datetime1">
              <a:rPr lang="en-US" smtClean="0"/>
              <a:t>8/16/2023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063864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8473-1700-32CC-D08B-D7E7513FB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6E9E6BD-8710-D7C3-5D2F-D0B94AEB30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E276E11-C805-DAD3-F60B-CF79652C6AD2}"/>
              </a:ext>
            </a:extLst>
          </p:cNvPr>
          <p:cNvSpPr>
            <a:spLocks noGrp="1"/>
          </p:cNvSpPr>
          <p:nvPr>
            <p:ph type="dt" sz="half" idx="10"/>
          </p:nvPr>
        </p:nvSpPr>
        <p:spPr/>
        <p:txBody>
          <a:bodyPr/>
          <a:lstStyle/>
          <a:p>
            <a:fld id="{88CA1861-BCE8-4FA3-987A-22F07AE47DF8}" type="datetime1">
              <a:rPr lang="en-US" smtClean="0"/>
              <a:t>8/16/2023</a:t>
            </a:fld>
            <a:endParaRPr lang="en-US"/>
          </a:p>
        </p:txBody>
      </p:sp>
      <p:sp>
        <p:nvSpPr>
          <p:cNvPr id="5" name="Footer Placeholder 4">
            <a:extLst>
              <a:ext uri="{FF2B5EF4-FFF2-40B4-BE49-F238E27FC236}">
                <a16:creationId xmlns:a16="http://schemas.microsoft.com/office/drawing/2014/main" id="{4ADF98DB-4A00-13AD-7AC5-6C9CAF21B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6388E-52B4-F95B-288F-316ED46C02F7}"/>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333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C2C6-A5BB-3589-F4EE-95A03DCFEB5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8DE78D2-4056-3906-3E3E-2FE883F18B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9C0A3A8-F3EE-1B7B-3EAF-44330F0BBE75}"/>
              </a:ext>
            </a:extLst>
          </p:cNvPr>
          <p:cNvSpPr>
            <a:spLocks noGrp="1"/>
          </p:cNvSpPr>
          <p:nvPr>
            <p:ph type="dt" sz="half" idx="10"/>
          </p:nvPr>
        </p:nvSpPr>
        <p:spPr/>
        <p:txBody>
          <a:bodyPr/>
          <a:lstStyle/>
          <a:p>
            <a:fld id="{0B32641B-9CC4-471C-BCCB-31C03B093E4A}" type="datetime1">
              <a:rPr lang="en-US" smtClean="0"/>
              <a:t>8/16/2023</a:t>
            </a:fld>
            <a:endParaRPr lang="en-US"/>
          </a:p>
        </p:txBody>
      </p:sp>
      <p:sp>
        <p:nvSpPr>
          <p:cNvPr id="5" name="Footer Placeholder 4">
            <a:extLst>
              <a:ext uri="{FF2B5EF4-FFF2-40B4-BE49-F238E27FC236}">
                <a16:creationId xmlns:a16="http://schemas.microsoft.com/office/drawing/2014/main" id="{515AC502-D87C-EE75-B161-D75EA4E91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C3C388-4AE7-BC0E-0200-B2F29471419A}"/>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45897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F7B2-4FE6-81C8-F634-4F3C5E7901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C14F178-85E3-D2CF-18EF-7ECE5BDDE4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5B78A2-5125-93AC-5029-ABBFC665067B}"/>
              </a:ext>
            </a:extLst>
          </p:cNvPr>
          <p:cNvSpPr>
            <a:spLocks noGrp="1"/>
          </p:cNvSpPr>
          <p:nvPr>
            <p:ph type="dt" sz="half" idx="10"/>
          </p:nvPr>
        </p:nvSpPr>
        <p:spPr/>
        <p:txBody>
          <a:bodyPr/>
          <a:lstStyle/>
          <a:p>
            <a:fld id="{05F3A093-CAD7-4B2D-B783-E824816FD721}" type="datetime1">
              <a:rPr lang="en-US" smtClean="0"/>
              <a:t>8/16/2023</a:t>
            </a:fld>
            <a:endParaRPr lang="en-US"/>
          </a:p>
        </p:txBody>
      </p:sp>
      <p:sp>
        <p:nvSpPr>
          <p:cNvPr id="5" name="Footer Placeholder 4">
            <a:extLst>
              <a:ext uri="{FF2B5EF4-FFF2-40B4-BE49-F238E27FC236}">
                <a16:creationId xmlns:a16="http://schemas.microsoft.com/office/drawing/2014/main" id="{10CA89B6-06DB-F843-4F9F-FE17FD7DA3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469FA-397F-55DE-D1E1-5FD343C57894}"/>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55487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6E74-DB08-55D7-6BAF-627444F54AE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9295AAA-A2A7-7F32-ED2A-C0D698E104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93DB8B4-D1B1-C7BF-A0C3-F40F51F9A0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863F9F7-455C-D802-9F69-3C76E53FF16D}"/>
              </a:ext>
            </a:extLst>
          </p:cNvPr>
          <p:cNvSpPr>
            <a:spLocks noGrp="1"/>
          </p:cNvSpPr>
          <p:nvPr>
            <p:ph type="dt" sz="half" idx="10"/>
          </p:nvPr>
        </p:nvSpPr>
        <p:spPr/>
        <p:txBody>
          <a:bodyPr/>
          <a:lstStyle/>
          <a:p>
            <a:fld id="{52D46A5F-700B-4A64-B059-D67A97B545C5}" type="datetime1">
              <a:rPr lang="en-US" smtClean="0"/>
              <a:t>8/16/2023</a:t>
            </a:fld>
            <a:endParaRPr lang="en-US"/>
          </a:p>
        </p:txBody>
      </p:sp>
      <p:sp>
        <p:nvSpPr>
          <p:cNvPr id="6" name="Footer Placeholder 5">
            <a:extLst>
              <a:ext uri="{FF2B5EF4-FFF2-40B4-BE49-F238E27FC236}">
                <a16:creationId xmlns:a16="http://schemas.microsoft.com/office/drawing/2014/main" id="{1584051C-2DF2-C757-A10B-32BA0DE354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60EF6-301E-0ED1-8512-6138DB478027}"/>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40217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BC540-8BF8-9551-7144-AFECD2F3959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DD61BDF-470B-FE9D-337D-30F4D82BD2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AA2F47-97E4-A460-C5CC-7455E21CAD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0A6E02C-353F-32FB-C933-5CC37CD24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F2FBDA-19DE-D68C-4B3F-86492AA83B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BAB5A4E-3426-CE10-1488-48A36CCD1EA8}"/>
              </a:ext>
            </a:extLst>
          </p:cNvPr>
          <p:cNvSpPr>
            <a:spLocks noGrp="1"/>
          </p:cNvSpPr>
          <p:nvPr>
            <p:ph type="dt" sz="half" idx="10"/>
          </p:nvPr>
        </p:nvSpPr>
        <p:spPr/>
        <p:txBody>
          <a:bodyPr/>
          <a:lstStyle/>
          <a:p>
            <a:fld id="{7B7C29F2-EC30-42CB-AB15-7E1893D012F4}" type="datetime1">
              <a:rPr lang="en-US" smtClean="0"/>
              <a:t>8/16/2023</a:t>
            </a:fld>
            <a:endParaRPr lang="en-US"/>
          </a:p>
        </p:txBody>
      </p:sp>
      <p:sp>
        <p:nvSpPr>
          <p:cNvPr id="8" name="Footer Placeholder 7">
            <a:extLst>
              <a:ext uri="{FF2B5EF4-FFF2-40B4-BE49-F238E27FC236}">
                <a16:creationId xmlns:a16="http://schemas.microsoft.com/office/drawing/2014/main" id="{AC3D5BDC-7D23-6F19-7B3B-60A81C0DFB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1A8194-296C-2601-1898-EC00978EFFB8}"/>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33537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2048-5EEE-2ECF-0527-FEDC7644ED3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1969B47-E3E3-D39F-125C-0EDA68DA578F}"/>
              </a:ext>
            </a:extLst>
          </p:cNvPr>
          <p:cNvSpPr>
            <a:spLocks noGrp="1"/>
          </p:cNvSpPr>
          <p:nvPr>
            <p:ph type="dt" sz="half" idx="10"/>
          </p:nvPr>
        </p:nvSpPr>
        <p:spPr/>
        <p:txBody>
          <a:bodyPr/>
          <a:lstStyle/>
          <a:p>
            <a:fld id="{8EF0D646-8224-4062-85B1-431054523243}" type="datetime1">
              <a:rPr lang="en-US" smtClean="0"/>
              <a:t>8/16/2023</a:t>
            </a:fld>
            <a:endParaRPr lang="en-US"/>
          </a:p>
        </p:txBody>
      </p:sp>
      <p:sp>
        <p:nvSpPr>
          <p:cNvPr id="4" name="Footer Placeholder 3">
            <a:extLst>
              <a:ext uri="{FF2B5EF4-FFF2-40B4-BE49-F238E27FC236}">
                <a16:creationId xmlns:a16="http://schemas.microsoft.com/office/drawing/2014/main" id="{08D7549E-9491-3895-C00C-45CAFB320B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1037B-84A1-6890-FC57-03E9034BEE9D}"/>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95457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26C29-2CDC-60F2-7804-282D774F5C85}"/>
              </a:ext>
            </a:extLst>
          </p:cNvPr>
          <p:cNvSpPr>
            <a:spLocks noGrp="1"/>
          </p:cNvSpPr>
          <p:nvPr>
            <p:ph type="dt" sz="half" idx="10"/>
          </p:nvPr>
        </p:nvSpPr>
        <p:spPr/>
        <p:txBody>
          <a:bodyPr/>
          <a:lstStyle/>
          <a:p>
            <a:fld id="{33F7C88A-516F-4038-8CE7-66FF5AE47A90}" type="datetime1">
              <a:rPr lang="en-US" smtClean="0"/>
              <a:t>8/16/2023</a:t>
            </a:fld>
            <a:endParaRPr lang="en-US"/>
          </a:p>
        </p:txBody>
      </p:sp>
      <p:sp>
        <p:nvSpPr>
          <p:cNvPr id="3" name="Footer Placeholder 2">
            <a:extLst>
              <a:ext uri="{FF2B5EF4-FFF2-40B4-BE49-F238E27FC236}">
                <a16:creationId xmlns:a16="http://schemas.microsoft.com/office/drawing/2014/main" id="{BA03CC93-A7A3-9A60-0EF1-B40300F48D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D9BBC-64F8-F6B9-8F10-23E5E7E1A0C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50920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42D5-15DB-2A11-82AA-E9776B50B2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CBB9E8E-229C-C91C-047E-7788820F09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22C2D46-9D07-CD6A-F934-D1CF096AF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9721E1-22A2-5F59-E94D-36167BA3DC73}"/>
              </a:ext>
            </a:extLst>
          </p:cNvPr>
          <p:cNvSpPr>
            <a:spLocks noGrp="1"/>
          </p:cNvSpPr>
          <p:nvPr>
            <p:ph type="dt" sz="half" idx="10"/>
          </p:nvPr>
        </p:nvSpPr>
        <p:spPr/>
        <p:txBody>
          <a:bodyPr/>
          <a:lstStyle/>
          <a:p>
            <a:fld id="{D652553F-9F97-4836-AE43-91B50FE642D3}" type="datetime1">
              <a:rPr lang="en-US" smtClean="0"/>
              <a:t>8/16/2023</a:t>
            </a:fld>
            <a:endParaRPr lang="en-US"/>
          </a:p>
        </p:txBody>
      </p:sp>
      <p:sp>
        <p:nvSpPr>
          <p:cNvPr id="6" name="Footer Placeholder 5">
            <a:extLst>
              <a:ext uri="{FF2B5EF4-FFF2-40B4-BE49-F238E27FC236}">
                <a16:creationId xmlns:a16="http://schemas.microsoft.com/office/drawing/2014/main" id="{533C00BA-D9DA-2233-B088-ABC645910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2A010-734E-3B56-EC56-CBEDA872840A}"/>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37887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0D739-3A5E-4DCB-814D-F1B5D432DE6D}"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77985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652E-201B-8ABC-B494-88775CF521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5AE59E1-8F40-8274-9970-48BCB089B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FEF1308-8823-34DA-5ACE-D459347E0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D4C156-963D-9B26-A4E6-BFD67EC1E769}"/>
              </a:ext>
            </a:extLst>
          </p:cNvPr>
          <p:cNvSpPr>
            <a:spLocks noGrp="1"/>
          </p:cNvSpPr>
          <p:nvPr>
            <p:ph type="dt" sz="half" idx="10"/>
          </p:nvPr>
        </p:nvSpPr>
        <p:spPr/>
        <p:txBody>
          <a:bodyPr/>
          <a:lstStyle/>
          <a:p>
            <a:fld id="{9F004C1E-4732-4598-B1BB-299B21617E0B}" type="datetime1">
              <a:rPr lang="en-US" smtClean="0"/>
              <a:t>8/16/2023</a:t>
            </a:fld>
            <a:endParaRPr lang="en-US"/>
          </a:p>
        </p:txBody>
      </p:sp>
      <p:sp>
        <p:nvSpPr>
          <p:cNvPr id="6" name="Footer Placeholder 5">
            <a:extLst>
              <a:ext uri="{FF2B5EF4-FFF2-40B4-BE49-F238E27FC236}">
                <a16:creationId xmlns:a16="http://schemas.microsoft.com/office/drawing/2014/main" id="{09597BC8-5EE2-F612-2910-537FC611A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9E89D-D6C5-6960-05DD-1105ED95066D}"/>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341637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3ED9-B8AE-25FF-34FF-593339759D0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13367DA-3341-95F7-287E-150CE1B17A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DC56BB1-221E-B894-3825-774782FEF104}"/>
              </a:ext>
            </a:extLst>
          </p:cNvPr>
          <p:cNvSpPr>
            <a:spLocks noGrp="1"/>
          </p:cNvSpPr>
          <p:nvPr>
            <p:ph type="dt" sz="half" idx="10"/>
          </p:nvPr>
        </p:nvSpPr>
        <p:spPr/>
        <p:txBody>
          <a:bodyPr/>
          <a:lstStyle/>
          <a:p>
            <a:fld id="{2D890C5C-92CF-4795-9A1C-38C493E21FFB}" type="datetime1">
              <a:rPr lang="en-US" smtClean="0"/>
              <a:t>8/16/2023</a:t>
            </a:fld>
            <a:endParaRPr lang="en-US"/>
          </a:p>
        </p:txBody>
      </p:sp>
      <p:sp>
        <p:nvSpPr>
          <p:cNvPr id="5" name="Footer Placeholder 4">
            <a:extLst>
              <a:ext uri="{FF2B5EF4-FFF2-40B4-BE49-F238E27FC236}">
                <a16:creationId xmlns:a16="http://schemas.microsoft.com/office/drawing/2014/main" id="{DEE21873-37F9-AF61-0442-BEA342B8D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5CE2E-7A67-0EFA-3751-58C3CBBE5A34}"/>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258090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25ACA1-A279-DC92-3B73-012E7F7FB7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5E75B98-E04D-4A96-8744-B195C0244A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F6756FC-D281-96EC-6C83-8D7040239FD9}"/>
              </a:ext>
            </a:extLst>
          </p:cNvPr>
          <p:cNvSpPr>
            <a:spLocks noGrp="1"/>
          </p:cNvSpPr>
          <p:nvPr>
            <p:ph type="dt" sz="half" idx="10"/>
          </p:nvPr>
        </p:nvSpPr>
        <p:spPr/>
        <p:txBody>
          <a:bodyPr/>
          <a:lstStyle/>
          <a:p>
            <a:fld id="{FC376F6D-297E-4D31-83C2-2FF604F67159}" type="datetime1">
              <a:rPr lang="en-US" smtClean="0"/>
              <a:t>8/16/2023</a:t>
            </a:fld>
            <a:endParaRPr lang="en-US"/>
          </a:p>
        </p:txBody>
      </p:sp>
      <p:sp>
        <p:nvSpPr>
          <p:cNvPr id="5" name="Footer Placeholder 4">
            <a:extLst>
              <a:ext uri="{FF2B5EF4-FFF2-40B4-BE49-F238E27FC236}">
                <a16:creationId xmlns:a16="http://schemas.microsoft.com/office/drawing/2014/main" id="{CFAD1864-14FE-0DD8-06C6-8700F713D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E0A21-4F9E-E203-9CD1-7BAC2BB38FA4}"/>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05460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8397598-190B-4503-A885-F461E0A64F6B}" type="datetime1">
              <a:rPr lang="en-US" smtClean="0"/>
              <a:t>8/16/2023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925882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D8ADE2-0E9A-4A90-A084-916A2C3875FD}" type="datetime1">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02089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C75EDA-5D10-4AA0-8717-2BEFF400397A}" type="datetime1">
              <a:rPr lang="en-US" smtClean="0"/>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87809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89FDE4F-36C6-42E7-ADCA-B0BA2DC15B24}" type="datetime1">
              <a:rPr lang="en-US" smtClean="0"/>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90926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D9667-C50B-407F-825D-64D00A35AEA9}" type="datetime1">
              <a:rPr lang="en-US" smtClean="0"/>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56275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7CE4CDE-3552-48A6-A9A4-C0D0429A2295}" type="datetime1">
              <a:rPr lang="en-US" smtClean="0"/>
              <a:t>8/16/2023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47328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131F55-6341-4181-B86D-8FA72937662D}" type="datetime1">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41206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62AA547-838D-4DD7-8578-64A25FC9C981}" type="datetime1">
              <a:rPr lang="en-US" smtClean="0"/>
              <a:t>8/16/2023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82572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230F4D-E52A-CF5B-CA6B-F6120B8EF3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06F798E-B4B5-1695-0315-D15E2CB0AF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FEA872-E2F6-5B32-6E50-D3442AFCB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548FA-7569-4D89-A04C-4F7D2C160D58}" type="datetime1">
              <a:rPr lang="en-US" smtClean="0"/>
              <a:t>8/16/2023</a:t>
            </a:fld>
            <a:endParaRPr lang="en-US"/>
          </a:p>
        </p:txBody>
      </p:sp>
      <p:sp>
        <p:nvSpPr>
          <p:cNvPr id="5" name="Footer Placeholder 4">
            <a:extLst>
              <a:ext uri="{FF2B5EF4-FFF2-40B4-BE49-F238E27FC236}">
                <a16:creationId xmlns:a16="http://schemas.microsoft.com/office/drawing/2014/main" id="{03E49B26-5F87-D921-5A80-1162770D50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3194B6-0F36-8DBC-F80F-EB72B3603B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00483137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CAF6-AAAD-C977-FEB2-D307C1CD7B65}"/>
              </a:ext>
            </a:extLst>
          </p:cNvPr>
          <p:cNvSpPr>
            <a:spLocks noGrp="1"/>
          </p:cNvSpPr>
          <p:nvPr>
            <p:ph type="ctrTitle"/>
          </p:nvPr>
        </p:nvSpPr>
        <p:spPr>
          <a:xfrm>
            <a:off x="1155558" y="637763"/>
            <a:ext cx="9889797" cy="1413144"/>
          </a:xfrm>
        </p:spPr>
        <p:txBody>
          <a:bodyPr vert="horz" lIns="91440" tIns="45720" rIns="91440" bIns="45720" rtlCol="0" anchor="b">
            <a:normAutofit fontScale="90000"/>
          </a:bodyPr>
          <a:lstStyle/>
          <a:p>
            <a:pPr algn="l"/>
            <a:r>
              <a:rPr lang="en-US" sz="4400" kern="1200">
                <a:latin typeface="+mj-lt"/>
                <a:ea typeface="+mj-ea"/>
                <a:cs typeface="+mj-cs"/>
              </a:rPr>
              <a:t>Horizon Electric Manpower Scheduling Board</a:t>
            </a:r>
            <a:endParaRPr lang="en-US" sz="4400" kern="1200">
              <a:latin typeface="+mj-lt"/>
            </a:endParaRPr>
          </a:p>
        </p:txBody>
      </p:sp>
      <p:sp>
        <p:nvSpPr>
          <p:cNvPr id="3" name="Subtitle 2">
            <a:extLst>
              <a:ext uri="{FF2B5EF4-FFF2-40B4-BE49-F238E27FC236}">
                <a16:creationId xmlns:a16="http://schemas.microsoft.com/office/drawing/2014/main" id="{6AFD8EFB-C585-CA70-4297-7AB6695B9F98}"/>
              </a:ext>
            </a:extLst>
          </p:cNvPr>
          <p:cNvSpPr>
            <a:spLocks noGrp="1"/>
          </p:cNvSpPr>
          <p:nvPr>
            <p:ph type="subTitle" idx="1"/>
          </p:nvPr>
        </p:nvSpPr>
        <p:spPr>
          <a:xfrm>
            <a:off x="1155558" y="3100284"/>
            <a:ext cx="9889793" cy="3114237"/>
          </a:xfrm>
        </p:spPr>
        <p:txBody>
          <a:bodyPr vert="horz" lIns="91440" tIns="45720" rIns="91440" bIns="45720" rtlCol="0" anchor="t">
            <a:normAutofit/>
          </a:bodyPr>
          <a:lstStyle/>
          <a:p>
            <a:pPr indent="-228600" algn="l">
              <a:buFont typeface="Arial" panose="020B0604020202020204" pitchFamily="34" charset="0"/>
              <a:buChar char="•"/>
            </a:pPr>
            <a:r>
              <a:rPr lang="en-US"/>
              <a:t>University of British Columbia Okanagan Campus COSC499 - August 17</a:t>
            </a:r>
            <a:r>
              <a:rPr lang="en-US" baseline="30000"/>
              <a:t>th</a:t>
            </a:r>
            <a:r>
              <a:rPr lang="en-US"/>
              <a:t>, 2023</a:t>
            </a:r>
            <a:endParaRPr lang="en-US">
              <a:cs typeface="Calibri" panose="020F0502020204030204"/>
            </a:endParaRPr>
          </a:p>
          <a:p>
            <a:pPr lvl="1" indent="-228600" algn="l">
              <a:buFont typeface="Arial" panose="020B0604020202020204" pitchFamily="34" charset="0"/>
              <a:buChar char="•"/>
            </a:pPr>
            <a:r>
              <a:rPr lang="en-US">
                <a:solidFill>
                  <a:schemeClr val="bg1"/>
                </a:solidFill>
              </a:rPr>
              <a:t>Adam Fipke</a:t>
            </a:r>
            <a:endParaRPr lang="en-US">
              <a:solidFill>
                <a:schemeClr val="bg1"/>
              </a:solidFill>
              <a:cs typeface="Calibri"/>
            </a:endParaRPr>
          </a:p>
          <a:p>
            <a:pPr lvl="1" indent="-228600" algn="l">
              <a:buFont typeface="Arial" panose="020B0604020202020204" pitchFamily="34" charset="0"/>
              <a:buChar char="•"/>
            </a:pPr>
            <a:r>
              <a:rPr lang="en-US">
                <a:solidFill>
                  <a:schemeClr val="bg1"/>
                </a:solidFill>
              </a:rPr>
              <a:t>Jordan Roberts</a:t>
            </a:r>
            <a:endParaRPr lang="en-US">
              <a:solidFill>
                <a:schemeClr val="bg1"/>
              </a:solidFill>
              <a:cs typeface="Calibri"/>
            </a:endParaRPr>
          </a:p>
          <a:p>
            <a:pPr lvl="1" indent="-228600" algn="l">
              <a:buFont typeface="Arial" panose="020B0604020202020204" pitchFamily="34" charset="0"/>
              <a:buChar char="•"/>
            </a:pPr>
            <a:r>
              <a:rPr lang="en-US">
                <a:solidFill>
                  <a:schemeClr val="bg1"/>
                </a:solidFill>
              </a:rPr>
              <a:t>Eddy Zhang</a:t>
            </a:r>
            <a:endParaRPr lang="en-US">
              <a:solidFill>
                <a:schemeClr val="bg1"/>
              </a:solidFill>
              <a:cs typeface="Calibri"/>
            </a:endParaRPr>
          </a:p>
          <a:p>
            <a:pPr lvl="1" indent="-228600" algn="l">
              <a:buFont typeface="Arial" panose="020B0604020202020204" pitchFamily="34" charset="0"/>
              <a:buChar char="•"/>
            </a:pPr>
            <a:r>
              <a:rPr lang="en-US">
                <a:solidFill>
                  <a:schemeClr val="bg1"/>
                </a:solidFill>
              </a:rPr>
              <a:t>Edwin Zhou</a:t>
            </a:r>
            <a:endParaRPr lang="en-US">
              <a:solidFill>
                <a:schemeClr val="bg1"/>
              </a:solidFill>
              <a:cs typeface="Calibri"/>
            </a:endParaRPr>
          </a:p>
          <a:p>
            <a:pPr lvl="1" indent="-228600" algn="l">
              <a:buFont typeface="Arial" panose="020B0604020202020204" pitchFamily="34" charset="0"/>
              <a:buChar char="•"/>
            </a:pPr>
            <a:r>
              <a:rPr lang="en-US">
                <a:solidFill>
                  <a:schemeClr val="bg1"/>
                </a:solidFill>
              </a:rPr>
              <a:t>Yuan Zhu</a:t>
            </a:r>
            <a:endParaRPr lang="en-US">
              <a:solidFill>
                <a:schemeClr val="bg1"/>
              </a:solidFill>
              <a:cs typeface="Calibri"/>
            </a:endParaRPr>
          </a:p>
        </p:txBody>
      </p:sp>
      <p:sp>
        <p:nvSpPr>
          <p:cNvPr id="4" name="Slide Number Placeholder 3">
            <a:extLst>
              <a:ext uri="{FF2B5EF4-FFF2-40B4-BE49-F238E27FC236}">
                <a16:creationId xmlns:a16="http://schemas.microsoft.com/office/drawing/2014/main" id="{9A9233D5-E194-D6CF-0953-58350BE39A6D}"/>
              </a:ext>
            </a:extLst>
          </p:cNvPr>
          <p:cNvSpPr>
            <a:spLocks noGrp="1"/>
          </p:cNvSpPr>
          <p:nvPr>
            <p:ph type="sldNum" sz="quarter" idx="12"/>
          </p:nvPr>
        </p:nvSpPr>
        <p:spPr/>
        <p:txBody>
          <a:bodyPr/>
          <a:lstStyle/>
          <a:p>
            <a:fld id="{D57F1E4F-1CFF-5643-939E-217C01CDF565}" type="slidenum">
              <a:rPr lang="en-US" smtClean="0"/>
              <a:pPr/>
              <a:t>1</a:t>
            </a:fld>
            <a:endParaRPr lang="en-US"/>
          </a:p>
        </p:txBody>
      </p:sp>
    </p:spTree>
    <p:extLst>
      <p:ext uri="{BB962C8B-B14F-4D97-AF65-F5344CB8AC3E}">
        <p14:creationId xmlns:p14="http://schemas.microsoft.com/office/powerpoint/2010/main" val="3711195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8" name="Rectangle 2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9" name="Rectangle 28">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0" name="Rectangle 2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31" name="Rectangle 30">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 name="TextBox 4">
            <a:extLst>
              <a:ext uri="{FF2B5EF4-FFF2-40B4-BE49-F238E27FC236}">
                <a16:creationId xmlns:a16="http://schemas.microsoft.com/office/drawing/2014/main" id="{361F53F0-AD79-2860-839A-EB32AAD0723A}"/>
              </a:ext>
            </a:extLst>
          </p:cNvPr>
          <p:cNvSpPr txBox="1"/>
          <p:nvPr/>
        </p:nvSpPr>
        <p:spPr>
          <a:xfrm>
            <a:off x="7261934" y="1419225"/>
            <a:ext cx="4115917" cy="2085869"/>
          </a:xfrm>
          <a:prstGeom prst="rect">
            <a:avLst/>
          </a:prstGeom>
        </p:spPr>
        <p:txBody>
          <a:bodyPr vert="horz" lIns="91440" tIns="45720" rIns="91440" bIns="45720" rtlCol="0" anchor="b">
            <a:normAutofit/>
          </a:bodyPr>
          <a:lstStyle/>
          <a:p>
            <a:pPr defTabSz="457200">
              <a:spcBef>
                <a:spcPct val="0"/>
              </a:spcBef>
              <a:spcAft>
                <a:spcPts val="600"/>
              </a:spcAft>
            </a:pPr>
            <a:r>
              <a:rPr lang="en-US" sz="3600" cap="all">
                <a:solidFill>
                  <a:srgbClr val="FFFFFF"/>
                </a:solidFill>
                <a:latin typeface="+mj-lt"/>
                <a:ea typeface="+mj-ea"/>
                <a:cs typeface="+mj-cs"/>
              </a:rPr>
              <a:t>Old use case diagram </a:t>
            </a:r>
          </a:p>
        </p:txBody>
      </p:sp>
      <p:grpSp>
        <p:nvGrpSpPr>
          <p:cNvPr id="24" name="Group 23">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6" name="Rectangle 25">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Rectangle 26">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pic>
        <p:nvPicPr>
          <p:cNvPr id="2" name="Picture 1" descr="A diagram of a company&#10;&#10;Description automatically generated">
            <a:extLst>
              <a:ext uri="{FF2B5EF4-FFF2-40B4-BE49-F238E27FC236}">
                <a16:creationId xmlns:a16="http://schemas.microsoft.com/office/drawing/2014/main" id="{FF78FC4A-9C44-BBA8-3311-BA478C513168}"/>
              </a:ext>
            </a:extLst>
          </p:cNvPr>
          <p:cNvPicPr>
            <a:picLocks noChangeAspect="1"/>
          </p:cNvPicPr>
          <p:nvPr/>
        </p:nvPicPr>
        <p:blipFill>
          <a:blip r:embed="rId3"/>
          <a:stretch>
            <a:fillRect/>
          </a:stretch>
        </p:blipFill>
        <p:spPr>
          <a:xfrm>
            <a:off x="1031494" y="634079"/>
            <a:ext cx="4822237" cy="5857675"/>
          </a:xfrm>
          <a:prstGeom prst="rect">
            <a:avLst/>
          </a:prstGeom>
        </p:spPr>
      </p:pic>
      <p:sp>
        <p:nvSpPr>
          <p:cNvPr id="3" name="TextBox 2">
            <a:extLst>
              <a:ext uri="{FF2B5EF4-FFF2-40B4-BE49-F238E27FC236}">
                <a16:creationId xmlns:a16="http://schemas.microsoft.com/office/drawing/2014/main" id="{DCFCDA18-9FDE-FC79-FFC8-9155955C60C8}"/>
              </a:ext>
            </a:extLst>
          </p:cNvPr>
          <p:cNvSpPr txBox="1"/>
          <p:nvPr/>
        </p:nvSpPr>
        <p:spPr>
          <a:xfrm>
            <a:off x="7262519" y="3650074"/>
            <a:ext cx="3236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solidFill>
                  <a:schemeClr val="bg1"/>
                </a:solidFill>
              </a:rPr>
              <a:t>22 Use Cases Total</a:t>
            </a:r>
            <a:endParaRPr lang="en-US"/>
          </a:p>
        </p:txBody>
      </p:sp>
      <p:sp>
        <p:nvSpPr>
          <p:cNvPr id="4" name="Slide Number Placeholder 3">
            <a:extLst>
              <a:ext uri="{FF2B5EF4-FFF2-40B4-BE49-F238E27FC236}">
                <a16:creationId xmlns:a16="http://schemas.microsoft.com/office/drawing/2014/main" id="{B8DB74C3-C7AF-AF76-7149-3014314A480C}"/>
              </a:ext>
            </a:extLst>
          </p:cNvPr>
          <p:cNvSpPr>
            <a:spLocks noGrp="1"/>
          </p:cNvSpPr>
          <p:nvPr>
            <p:ph type="sldNum" sz="quarter" idx="12"/>
          </p:nvPr>
        </p:nvSpPr>
        <p:spPr/>
        <p:txBody>
          <a:bodyPr/>
          <a:lstStyle/>
          <a:p>
            <a:fld id="{D57F1E4F-1CFF-5643-939E-217C01CDF565}" type="slidenum">
              <a:rPr lang="en-US" smtClean="0"/>
              <a:pPr/>
              <a:t>10</a:t>
            </a:fld>
            <a:endParaRPr lang="en-US"/>
          </a:p>
        </p:txBody>
      </p:sp>
    </p:spTree>
    <p:extLst>
      <p:ext uri="{BB962C8B-B14F-4D97-AF65-F5344CB8AC3E}">
        <p14:creationId xmlns:p14="http://schemas.microsoft.com/office/powerpoint/2010/main" val="241466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8" name="Rectangle 2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9" name="Rectangle 28">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0" name="Rectangle 29">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31" name="Rectangle 30">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 name="TextBox 4">
            <a:extLst>
              <a:ext uri="{FF2B5EF4-FFF2-40B4-BE49-F238E27FC236}">
                <a16:creationId xmlns:a16="http://schemas.microsoft.com/office/drawing/2014/main" id="{361F53F0-AD79-2860-839A-EB32AAD0723A}"/>
              </a:ext>
            </a:extLst>
          </p:cNvPr>
          <p:cNvSpPr txBox="1"/>
          <p:nvPr/>
        </p:nvSpPr>
        <p:spPr>
          <a:xfrm>
            <a:off x="7261934" y="1419225"/>
            <a:ext cx="4115917" cy="2085869"/>
          </a:xfrm>
          <a:prstGeom prst="rect">
            <a:avLst/>
          </a:prstGeom>
        </p:spPr>
        <p:txBody>
          <a:bodyPr vert="horz" lIns="91440" tIns="45720" rIns="91440" bIns="45720" rtlCol="0" anchor="b">
            <a:normAutofit/>
          </a:bodyPr>
          <a:lstStyle/>
          <a:p>
            <a:pPr defTabSz="457200">
              <a:spcBef>
                <a:spcPct val="0"/>
              </a:spcBef>
              <a:spcAft>
                <a:spcPts val="600"/>
              </a:spcAft>
            </a:pPr>
            <a:r>
              <a:rPr lang="en-US" sz="3600" cap="all">
                <a:solidFill>
                  <a:srgbClr val="FFFFFF"/>
                </a:solidFill>
                <a:latin typeface="+mj-lt"/>
                <a:ea typeface="+mj-ea"/>
                <a:cs typeface="+mj-cs"/>
              </a:rPr>
              <a:t>New use case diagram</a:t>
            </a:r>
          </a:p>
        </p:txBody>
      </p:sp>
      <p:grpSp>
        <p:nvGrpSpPr>
          <p:cNvPr id="24" name="Group 23">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6" name="Rectangle 25">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Rectangle 26">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7" name="TextBox 6">
            <a:extLst>
              <a:ext uri="{FF2B5EF4-FFF2-40B4-BE49-F238E27FC236}">
                <a16:creationId xmlns:a16="http://schemas.microsoft.com/office/drawing/2014/main" id="{2860DA17-EC2B-4575-7F14-03CBE9D3D010}"/>
              </a:ext>
            </a:extLst>
          </p:cNvPr>
          <p:cNvSpPr txBox="1"/>
          <p:nvPr/>
        </p:nvSpPr>
        <p:spPr>
          <a:xfrm>
            <a:off x="7262519" y="3650074"/>
            <a:ext cx="32361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solidFill>
                  <a:schemeClr val="bg1"/>
                </a:solidFill>
              </a:rPr>
              <a:t>53 Use Cases Total (At Least 60 Distinguished Features)</a:t>
            </a:r>
          </a:p>
        </p:txBody>
      </p:sp>
      <p:pic>
        <p:nvPicPr>
          <p:cNvPr id="4" name="Picture 3" descr="A diagram of a network&#10;&#10;Description automatically generated">
            <a:extLst>
              <a:ext uri="{FF2B5EF4-FFF2-40B4-BE49-F238E27FC236}">
                <a16:creationId xmlns:a16="http://schemas.microsoft.com/office/drawing/2014/main" id="{F8BB196E-4678-EF07-A12C-96358ECB22C9}"/>
              </a:ext>
            </a:extLst>
          </p:cNvPr>
          <p:cNvPicPr>
            <a:picLocks noChangeAspect="1"/>
          </p:cNvPicPr>
          <p:nvPr/>
        </p:nvPicPr>
        <p:blipFill>
          <a:blip r:embed="rId3"/>
          <a:stretch>
            <a:fillRect/>
          </a:stretch>
        </p:blipFill>
        <p:spPr>
          <a:xfrm>
            <a:off x="814149" y="712849"/>
            <a:ext cx="5698664" cy="5687951"/>
          </a:xfrm>
          <a:prstGeom prst="rect">
            <a:avLst/>
          </a:prstGeom>
        </p:spPr>
      </p:pic>
      <p:sp>
        <p:nvSpPr>
          <p:cNvPr id="2" name="Slide Number Placeholder 1">
            <a:extLst>
              <a:ext uri="{FF2B5EF4-FFF2-40B4-BE49-F238E27FC236}">
                <a16:creationId xmlns:a16="http://schemas.microsoft.com/office/drawing/2014/main" id="{6B1DA0F4-E057-7560-1A96-C4ED7FA25063}"/>
              </a:ext>
            </a:extLst>
          </p:cNvPr>
          <p:cNvSpPr>
            <a:spLocks noGrp="1"/>
          </p:cNvSpPr>
          <p:nvPr>
            <p:ph type="sldNum" sz="quarter" idx="12"/>
          </p:nvPr>
        </p:nvSpPr>
        <p:spPr/>
        <p:txBody>
          <a:bodyPr/>
          <a:lstStyle/>
          <a:p>
            <a:fld id="{D57F1E4F-1CFF-5643-939E-217C01CDF565}" type="slidenum">
              <a:rPr lang="en-US" smtClean="0"/>
              <a:pPr/>
              <a:t>11</a:t>
            </a:fld>
            <a:endParaRPr lang="en-US"/>
          </a:p>
        </p:txBody>
      </p:sp>
    </p:spTree>
    <p:extLst>
      <p:ext uri="{BB962C8B-B14F-4D97-AF65-F5344CB8AC3E}">
        <p14:creationId xmlns:p14="http://schemas.microsoft.com/office/powerpoint/2010/main" val="1278999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1F53F0-AD79-2860-839A-EB32AAD0723A}"/>
              </a:ext>
            </a:extLst>
          </p:cNvPr>
          <p:cNvSpPr txBox="1"/>
          <p:nvPr/>
        </p:nvSpPr>
        <p:spPr>
          <a:xfrm>
            <a:off x="7261934" y="1419225"/>
            <a:ext cx="4115917" cy="2085869"/>
          </a:xfrm>
          <a:prstGeom prst="rect">
            <a:avLst/>
          </a:prstGeom>
        </p:spPr>
        <p:txBody>
          <a:bodyPr vert="horz" lIns="91440" tIns="45720" rIns="91440" bIns="45720" rtlCol="0" anchor="b">
            <a:normAutofit/>
          </a:bodyPr>
          <a:lstStyle/>
          <a:p>
            <a:pPr defTabSz="457200">
              <a:spcBef>
                <a:spcPct val="0"/>
              </a:spcBef>
              <a:spcAft>
                <a:spcPts val="600"/>
              </a:spcAft>
            </a:pPr>
            <a:r>
              <a:rPr lang="en-US" sz="3600" cap="all">
                <a:solidFill>
                  <a:srgbClr val="FFFFFF"/>
                </a:solidFill>
                <a:latin typeface="+mj-lt"/>
                <a:ea typeface="+mj-ea"/>
                <a:cs typeface="+mj-cs"/>
              </a:rPr>
              <a:t>New use case diagram</a:t>
            </a:r>
          </a:p>
        </p:txBody>
      </p:sp>
      <p:pic>
        <p:nvPicPr>
          <p:cNvPr id="3" name="Picture 2">
            <a:extLst>
              <a:ext uri="{FF2B5EF4-FFF2-40B4-BE49-F238E27FC236}">
                <a16:creationId xmlns:a16="http://schemas.microsoft.com/office/drawing/2014/main" id="{0380C528-40A8-8EAB-984F-00AF4EA5781A}"/>
              </a:ext>
            </a:extLst>
          </p:cNvPr>
          <p:cNvPicPr>
            <a:picLocks noChangeAspect="1"/>
          </p:cNvPicPr>
          <p:nvPr/>
        </p:nvPicPr>
        <p:blipFill>
          <a:blip r:embed="rId3"/>
          <a:srcRect/>
          <a:stretch/>
        </p:blipFill>
        <p:spPr>
          <a:xfrm>
            <a:off x="383572" y="-476250"/>
            <a:ext cx="11629970" cy="13665486"/>
          </a:xfrm>
          <a:prstGeom prst="rect">
            <a:avLst/>
          </a:prstGeom>
        </p:spPr>
      </p:pic>
      <p:sp>
        <p:nvSpPr>
          <p:cNvPr id="2" name="Slide Number Placeholder 1">
            <a:extLst>
              <a:ext uri="{FF2B5EF4-FFF2-40B4-BE49-F238E27FC236}">
                <a16:creationId xmlns:a16="http://schemas.microsoft.com/office/drawing/2014/main" id="{643F1939-FB25-A69D-F5B3-1AC0ED9B9230}"/>
              </a:ext>
            </a:extLst>
          </p:cNvPr>
          <p:cNvSpPr>
            <a:spLocks noGrp="1"/>
          </p:cNvSpPr>
          <p:nvPr>
            <p:ph type="sldNum" sz="quarter" idx="12"/>
          </p:nvPr>
        </p:nvSpPr>
        <p:spPr/>
        <p:txBody>
          <a:bodyPr/>
          <a:lstStyle/>
          <a:p>
            <a:fld id="{D57F1E4F-1CFF-5643-939E-217C01CDF565}" type="slidenum">
              <a:rPr lang="en-US" smtClean="0"/>
              <a:pPr/>
              <a:t>12</a:t>
            </a:fld>
            <a:endParaRPr lang="en-US"/>
          </a:p>
        </p:txBody>
      </p:sp>
    </p:spTree>
    <p:extLst>
      <p:ext uri="{BB962C8B-B14F-4D97-AF65-F5344CB8AC3E}">
        <p14:creationId xmlns:p14="http://schemas.microsoft.com/office/powerpoint/2010/main" val="1689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0.247 L -0.00781 -0.925 " pathEditMode="relative" rAng="0" ptsTypes="AA">
                                      <p:cBhvr>
                                        <p:cTn id="6" dur="20000" fill="hold"/>
                                        <p:tgtEl>
                                          <p:spTgt spid="3"/>
                                        </p:tgtEl>
                                        <p:attrNameLst>
                                          <p:attrName>ppt_x</p:attrName>
                                          <p:attrName>ppt_y</p:attrName>
                                        </p:attrNameLst>
                                      </p:cBhvr>
                                      <p:rCtr x="-391" y="-5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1AA2CCB6-DFD2-41CD-96FE-0140B7935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12F184FA-A528-4A42-9CF0-8EEF34D9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CDC0F-59BC-CC16-44F8-CD8367354BE5}"/>
              </a:ext>
            </a:extLst>
          </p:cNvPr>
          <p:cNvSpPr>
            <a:spLocks noGrp="1"/>
          </p:cNvSpPr>
          <p:nvPr>
            <p:ph type="title"/>
          </p:nvPr>
        </p:nvSpPr>
        <p:spPr>
          <a:xfrm>
            <a:off x="522643" y="362267"/>
            <a:ext cx="10993549" cy="1066801"/>
          </a:xfrm>
        </p:spPr>
        <p:txBody>
          <a:bodyPr vert="horz" lIns="91440" tIns="45720" rIns="91440" bIns="45720" rtlCol="0" anchor="b">
            <a:normAutofit/>
          </a:bodyPr>
          <a:lstStyle/>
          <a:p>
            <a:r>
              <a:rPr lang="en-US" sz="3600">
                <a:solidFill>
                  <a:schemeClr val="accent1"/>
                </a:solidFill>
              </a:rPr>
              <a:t>Architecture Diagram</a:t>
            </a:r>
          </a:p>
        </p:txBody>
      </p:sp>
      <p:pic>
        <p:nvPicPr>
          <p:cNvPr id="5" name="Picture 4" descr="A diagram of a server&#10;&#10;Description automatically generated">
            <a:extLst>
              <a:ext uri="{FF2B5EF4-FFF2-40B4-BE49-F238E27FC236}">
                <a16:creationId xmlns:a16="http://schemas.microsoft.com/office/drawing/2014/main" id="{77B6597D-208C-4328-C663-5C207CA6168D}"/>
              </a:ext>
            </a:extLst>
          </p:cNvPr>
          <p:cNvPicPr>
            <a:picLocks noChangeAspect="1"/>
          </p:cNvPicPr>
          <p:nvPr/>
        </p:nvPicPr>
        <p:blipFill>
          <a:blip r:embed="rId3"/>
          <a:stretch>
            <a:fillRect/>
          </a:stretch>
        </p:blipFill>
        <p:spPr>
          <a:xfrm>
            <a:off x="815788" y="1425389"/>
            <a:ext cx="10148046" cy="5074023"/>
          </a:xfrm>
          <a:prstGeom prst="rect">
            <a:avLst/>
          </a:prstGeom>
        </p:spPr>
      </p:pic>
      <p:sp>
        <p:nvSpPr>
          <p:cNvPr id="3" name="Slide Number Placeholder 2">
            <a:extLst>
              <a:ext uri="{FF2B5EF4-FFF2-40B4-BE49-F238E27FC236}">
                <a16:creationId xmlns:a16="http://schemas.microsoft.com/office/drawing/2014/main" id="{6F75D15D-41F1-6F75-F149-AD1230F9D760}"/>
              </a:ext>
            </a:extLst>
          </p:cNvPr>
          <p:cNvSpPr>
            <a:spLocks noGrp="1"/>
          </p:cNvSpPr>
          <p:nvPr>
            <p:ph type="sldNum" sz="quarter" idx="12"/>
          </p:nvPr>
        </p:nvSpPr>
        <p:spPr/>
        <p:txBody>
          <a:bodyPr/>
          <a:lstStyle/>
          <a:p>
            <a:fld id="{D57F1E4F-1CFF-5643-939E-217C01CDF565}" type="slidenum">
              <a:rPr lang="en-US" smtClean="0"/>
              <a:pPr/>
              <a:t>13</a:t>
            </a:fld>
            <a:endParaRPr lang="en-US"/>
          </a:p>
        </p:txBody>
      </p:sp>
    </p:spTree>
    <p:extLst>
      <p:ext uri="{BB962C8B-B14F-4D97-AF65-F5344CB8AC3E}">
        <p14:creationId xmlns:p14="http://schemas.microsoft.com/office/powerpoint/2010/main" val="530151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1AA2CCB6-DFD2-41CD-96FE-0140B7935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12F184FA-A528-4A42-9CF0-8EEF34D9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CDC0F-59BC-CC16-44F8-CD8367354BE5}"/>
              </a:ext>
            </a:extLst>
          </p:cNvPr>
          <p:cNvSpPr>
            <a:spLocks noGrp="1"/>
          </p:cNvSpPr>
          <p:nvPr>
            <p:ph type="title"/>
          </p:nvPr>
        </p:nvSpPr>
        <p:spPr>
          <a:xfrm>
            <a:off x="522643" y="362267"/>
            <a:ext cx="10993549" cy="1066801"/>
          </a:xfrm>
        </p:spPr>
        <p:txBody>
          <a:bodyPr vert="horz" lIns="91440" tIns="45720" rIns="91440" bIns="45720" rtlCol="0" anchor="b">
            <a:normAutofit/>
          </a:bodyPr>
          <a:lstStyle/>
          <a:p>
            <a:r>
              <a:rPr lang="en-US" sz="3600" dirty="0">
                <a:solidFill>
                  <a:schemeClr val="accent1"/>
                </a:solidFill>
              </a:rPr>
              <a:t>Architecture Diagrams - MVC</a:t>
            </a:r>
          </a:p>
        </p:txBody>
      </p:sp>
      <p:pic>
        <p:nvPicPr>
          <p:cNvPr id="4" name="Picture 3">
            <a:extLst>
              <a:ext uri="{FF2B5EF4-FFF2-40B4-BE49-F238E27FC236}">
                <a16:creationId xmlns:a16="http://schemas.microsoft.com/office/drawing/2014/main" id="{3B52A3FE-0BBA-2584-D3CC-D36B880DF507}"/>
              </a:ext>
            </a:extLst>
          </p:cNvPr>
          <p:cNvPicPr>
            <a:picLocks noChangeAspect="1"/>
          </p:cNvPicPr>
          <p:nvPr/>
        </p:nvPicPr>
        <p:blipFill>
          <a:blip r:embed="rId3"/>
          <a:stretch>
            <a:fillRect/>
          </a:stretch>
        </p:blipFill>
        <p:spPr>
          <a:xfrm>
            <a:off x="397498" y="1600771"/>
            <a:ext cx="5562854" cy="3761792"/>
          </a:xfrm>
          <a:prstGeom prst="rect">
            <a:avLst/>
          </a:prstGeom>
        </p:spPr>
      </p:pic>
      <p:pic>
        <p:nvPicPr>
          <p:cNvPr id="7" name="Picture 6">
            <a:extLst>
              <a:ext uri="{FF2B5EF4-FFF2-40B4-BE49-F238E27FC236}">
                <a16:creationId xmlns:a16="http://schemas.microsoft.com/office/drawing/2014/main" id="{2C6DC838-32A9-B8B6-7D47-D1A627877196}"/>
              </a:ext>
            </a:extLst>
          </p:cNvPr>
          <p:cNvPicPr>
            <a:picLocks noChangeAspect="1"/>
          </p:cNvPicPr>
          <p:nvPr/>
        </p:nvPicPr>
        <p:blipFill>
          <a:blip r:embed="rId4"/>
          <a:stretch>
            <a:fillRect/>
          </a:stretch>
        </p:blipFill>
        <p:spPr>
          <a:xfrm>
            <a:off x="5960352" y="1523937"/>
            <a:ext cx="6160659" cy="4188689"/>
          </a:xfrm>
          <a:prstGeom prst="rect">
            <a:avLst/>
          </a:prstGeom>
        </p:spPr>
      </p:pic>
      <p:sp>
        <p:nvSpPr>
          <p:cNvPr id="8" name="TextBox 7">
            <a:extLst>
              <a:ext uri="{FF2B5EF4-FFF2-40B4-BE49-F238E27FC236}">
                <a16:creationId xmlns:a16="http://schemas.microsoft.com/office/drawing/2014/main" id="{EC7086F6-3867-12B7-03AE-C6250A90BC4D}"/>
              </a:ext>
            </a:extLst>
          </p:cNvPr>
          <p:cNvSpPr txBox="1"/>
          <p:nvPr/>
        </p:nvSpPr>
        <p:spPr>
          <a:xfrm>
            <a:off x="4766867" y="6570558"/>
            <a:ext cx="7532318" cy="276999"/>
          </a:xfrm>
          <a:prstGeom prst="rect">
            <a:avLst/>
          </a:prstGeom>
          <a:noFill/>
        </p:spPr>
        <p:txBody>
          <a:bodyPr wrap="none" rtlCol="0">
            <a:spAutoFit/>
          </a:bodyPr>
          <a:lstStyle/>
          <a:p>
            <a:r>
              <a:rPr lang="en-US" sz="1200" b="0" i="0" dirty="0">
                <a:solidFill>
                  <a:schemeClr val="tx1">
                    <a:lumMod val="50000"/>
                    <a:lumOff val="50000"/>
                  </a:schemeClr>
                </a:solidFill>
                <a:effectLst/>
                <a:latin typeface="Calibri" panose="020F0502020204030204" pitchFamily="34" charset="0"/>
              </a:rPr>
              <a:t>Credits: Figure 17.14/15 from Fundamentals of Web Development 2nd edition, Randy Connolly &amp; Ricardo Hoar, 2018. </a:t>
            </a:r>
            <a:endParaRPr lang="en-CA" sz="1200" dirty="0">
              <a:solidFill>
                <a:schemeClr val="tx1">
                  <a:lumMod val="50000"/>
                  <a:lumOff val="50000"/>
                </a:schemeClr>
              </a:solidFill>
            </a:endParaRPr>
          </a:p>
        </p:txBody>
      </p:sp>
      <p:sp>
        <p:nvSpPr>
          <p:cNvPr id="10" name="Slide Number Placeholder 9">
            <a:extLst>
              <a:ext uri="{FF2B5EF4-FFF2-40B4-BE49-F238E27FC236}">
                <a16:creationId xmlns:a16="http://schemas.microsoft.com/office/drawing/2014/main" id="{5DBDCD50-7143-EDD3-DAD8-3FAD49AFEDC5}"/>
              </a:ext>
            </a:extLst>
          </p:cNvPr>
          <p:cNvSpPr>
            <a:spLocks noGrp="1"/>
          </p:cNvSpPr>
          <p:nvPr>
            <p:ph type="sldNum" sz="quarter" idx="12"/>
          </p:nvPr>
        </p:nvSpPr>
        <p:spPr/>
        <p:txBody>
          <a:bodyPr/>
          <a:lstStyle/>
          <a:p>
            <a:fld id="{D57F1E4F-1CFF-5643-939E-217C01CDF565}" type="slidenum">
              <a:rPr lang="en-US" smtClean="0"/>
              <a:pPr/>
              <a:t>14</a:t>
            </a:fld>
            <a:endParaRPr lang="en-US"/>
          </a:p>
        </p:txBody>
      </p:sp>
    </p:spTree>
    <p:extLst>
      <p:ext uri="{BB962C8B-B14F-4D97-AF65-F5344CB8AC3E}">
        <p14:creationId xmlns:p14="http://schemas.microsoft.com/office/powerpoint/2010/main" val="2024308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2" name="Rectangle 12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4" name="Rectangle 12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26" name="Rectangle 12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28" name="Rectangle 12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3">
            <a:extLst>
              <a:ext uri="{FF2B5EF4-FFF2-40B4-BE49-F238E27FC236}">
                <a16:creationId xmlns:a16="http://schemas.microsoft.com/office/drawing/2014/main" id="{6FCDF94E-D6B1-D7C3-A874-11EE6EFBE8E2}"/>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169167" y="1095531"/>
            <a:ext cx="7741762" cy="4819957"/>
          </a:xfrm>
          <a:prstGeom prst="rect">
            <a:avLst/>
          </a:prstGeom>
        </p:spPr>
      </p:pic>
      <p:sp>
        <p:nvSpPr>
          <p:cNvPr id="130" name="Rectangle 12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1E00FAE6-D0F2-7DC6-16B7-D1D23BBD0EC6}"/>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spc="300">
                <a:solidFill>
                  <a:srgbClr val="FFFFFF"/>
                </a:solidFill>
              </a:rPr>
              <a:t>How the Data Flows</a:t>
            </a:r>
          </a:p>
        </p:txBody>
      </p:sp>
      <p:sp>
        <p:nvSpPr>
          <p:cNvPr id="3" name="Slide Number Placeholder 2">
            <a:extLst>
              <a:ext uri="{FF2B5EF4-FFF2-40B4-BE49-F238E27FC236}">
                <a16:creationId xmlns:a16="http://schemas.microsoft.com/office/drawing/2014/main" id="{8EC022F8-17A7-1330-9F9A-733E6DA6CF15}"/>
              </a:ext>
            </a:extLst>
          </p:cNvPr>
          <p:cNvSpPr>
            <a:spLocks noGrp="1"/>
          </p:cNvSpPr>
          <p:nvPr>
            <p:ph type="sldNum" sz="quarter" idx="12"/>
          </p:nvPr>
        </p:nvSpPr>
        <p:spPr/>
        <p:txBody>
          <a:bodyPr/>
          <a:lstStyle/>
          <a:p>
            <a:fld id="{D57F1E4F-1CFF-5643-939E-217C01CDF565}" type="slidenum">
              <a:rPr lang="en-US" smtClean="0"/>
              <a:pPr/>
              <a:t>15</a:t>
            </a:fld>
            <a:endParaRPr lang="en-US"/>
          </a:p>
        </p:txBody>
      </p:sp>
    </p:spTree>
    <p:extLst>
      <p:ext uri="{BB962C8B-B14F-4D97-AF65-F5344CB8AC3E}">
        <p14:creationId xmlns:p14="http://schemas.microsoft.com/office/powerpoint/2010/main" val="270023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2867-FC49-F724-ABDF-21525C368D9C}"/>
              </a:ext>
            </a:extLst>
          </p:cNvPr>
          <p:cNvSpPr>
            <a:spLocks noGrp="1"/>
          </p:cNvSpPr>
          <p:nvPr>
            <p:ph type="title"/>
          </p:nvPr>
        </p:nvSpPr>
        <p:spPr/>
        <p:txBody>
          <a:bodyPr/>
          <a:lstStyle/>
          <a:p>
            <a:r>
              <a:rPr lang="en-CA"/>
              <a:t> Sequence Diagram Example</a:t>
            </a:r>
          </a:p>
        </p:txBody>
      </p:sp>
      <p:pic>
        <p:nvPicPr>
          <p:cNvPr id="4" name="Picture 4" descr="Diagram&#10;&#10;Description automatically generated">
            <a:extLst>
              <a:ext uri="{FF2B5EF4-FFF2-40B4-BE49-F238E27FC236}">
                <a16:creationId xmlns:a16="http://schemas.microsoft.com/office/drawing/2014/main" id="{2FF08DC3-8C5A-44C6-EAFF-672554C76A83}"/>
              </a:ext>
            </a:extLst>
          </p:cNvPr>
          <p:cNvPicPr>
            <a:picLocks noChangeAspect="1"/>
          </p:cNvPicPr>
          <p:nvPr/>
        </p:nvPicPr>
        <p:blipFill>
          <a:blip r:embed="rId3"/>
          <a:stretch>
            <a:fillRect/>
          </a:stretch>
        </p:blipFill>
        <p:spPr>
          <a:xfrm>
            <a:off x="2584112" y="2048169"/>
            <a:ext cx="7022949" cy="3665658"/>
          </a:xfrm>
          <a:prstGeom prst="rect">
            <a:avLst/>
          </a:prstGeom>
        </p:spPr>
      </p:pic>
      <p:sp>
        <p:nvSpPr>
          <p:cNvPr id="3" name="Slide Number Placeholder 2">
            <a:extLst>
              <a:ext uri="{FF2B5EF4-FFF2-40B4-BE49-F238E27FC236}">
                <a16:creationId xmlns:a16="http://schemas.microsoft.com/office/drawing/2014/main" id="{D06A543A-F743-81DF-6819-A4E68A8E995E}"/>
              </a:ext>
            </a:extLst>
          </p:cNvPr>
          <p:cNvSpPr>
            <a:spLocks noGrp="1"/>
          </p:cNvSpPr>
          <p:nvPr>
            <p:ph type="sldNum" sz="quarter" idx="12"/>
          </p:nvPr>
        </p:nvSpPr>
        <p:spPr/>
        <p:txBody>
          <a:bodyPr/>
          <a:lstStyle/>
          <a:p>
            <a:fld id="{D57F1E4F-1CFF-5643-939E-217C01CDF565}" type="slidenum">
              <a:rPr lang="en-US" smtClean="0"/>
              <a:pPr/>
              <a:t>16</a:t>
            </a:fld>
            <a:endParaRPr lang="en-US"/>
          </a:p>
        </p:txBody>
      </p:sp>
    </p:spTree>
    <p:extLst>
      <p:ext uri="{BB962C8B-B14F-4D97-AF65-F5344CB8AC3E}">
        <p14:creationId xmlns:p14="http://schemas.microsoft.com/office/powerpoint/2010/main" val="165258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3263-30E2-E730-80BC-7F757F581003}"/>
              </a:ext>
            </a:extLst>
          </p:cNvPr>
          <p:cNvSpPr>
            <a:spLocks noGrp="1"/>
          </p:cNvSpPr>
          <p:nvPr>
            <p:ph type="title"/>
          </p:nvPr>
        </p:nvSpPr>
        <p:spPr/>
        <p:txBody>
          <a:bodyPr/>
          <a:lstStyle/>
          <a:p>
            <a:r>
              <a:rPr lang="en-US"/>
              <a:t>Testing</a:t>
            </a:r>
          </a:p>
        </p:txBody>
      </p:sp>
      <p:sp>
        <p:nvSpPr>
          <p:cNvPr id="3" name="Text Placeholder 2">
            <a:extLst>
              <a:ext uri="{FF2B5EF4-FFF2-40B4-BE49-F238E27FC236}">
                <a16:creationId xmlns:a16="http://schemas.microsoft.com/office/drawing/2014/main" id="{BFE1C4BC-42C9-FD02-CAE8-49D0BF5B4203}"/>
              </a:ext>
            </a:extLst>
          </p:cNvPr>
          <p:cNvSpPr>
            <a:spLocks noGrp="1"/>
          </p:cNvSpPr>
          <p:nvPr>
            <p:ph type="body" idx="1"/>
          </p:nvPr>
        </p:nvSpPr>
        <p:spPr/>
        <p:txBody>
          <a:bodyPr>
            <a:normAutofit/>
          </a:bodyPr>
          <a:lstStyle/>
          <a:p>
            <a:r>
              <a:rPr lang="en-US">
                <a:ea typeface="+mn-lt"/>
                <a:cs typeface="+mn-lt"/>
              </a:rPr>
              <a:t>Unit testing, </a:t>
            </a:r>
            <a:r>
              <a:rPr lang="en-US"/>
              <a:t>Integration testing, User testing, Regression testing</a:t>
            </a:r>
          </a:p>
        </p:txBody>
      </p:sp>
      <p:sp>
        <p:nvSpPr>
          <p:cNvPr id="4" name="Slide Number Placeholder 3">
            <a:extLst>
              <a:ext uri="{FF2B5EF4-FFF2-40B4-BE49-F238E27FC236}">
                <a16:creationId xmlns:a16="http://schemas.microsoft.com/office/drawing/2014/main" id="{91E9F431-1C38-0857-C0FB-822E1F85B291}"/>
              </a:ext>
            </a:extLst>
          </p:cNvPr>
          <p:cNvSpPr>
            <a:spLocks noGrp="1"/>
          </p:cNvSpPr>
          <p:nvPr>
            <p:ph type="sldNum" sz="quarter" idx="12"/>
          </p:nvPr>
        </p:nvSpPr>
        <p:spPr/>
        <p:txBody>
          <a:bodyPr/>
          <a:lstStyle/>
          <a:p>
            <a:fld id="{D57F1E4F-1CFF-5643-939E-217C01CDF565}" type="slidenum">
              <a:rPr lang="en-US" smtClean="0"/>
              <a:pPr/>
              <a:t>17</a:t>
            </a:fld>
            <a:endParaRPr lang="en-US"/>
          </a:p>
        </p:txBody>
      </p:sp>
    </p:spTree>
    <p:extLst>
      <p:ext uri="{BB962C8B-B14F-4D97-AF65-F5344CB8AC3E}">
        <p14:creationId xmlns:p14="http://schemas.microsoft.com/office/powerpoint/2010/main" val="2848976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2237-872B-CB4D-3F3A-141AD7DBC1AE}"/>
              </a:ext>
            </a:extLst>
          </p:cNvPr>
          <p:cNvSpPr>
            <a:spLocks noGrp="1"/>
          </p:cNvSpPr>
          <p:nvPr>
            <p:ph type="title"/>
          </p:nvPr>
        </p:nvSpPr>
        <p:spPr>
          <a:xfrm>
            <a:off x="581192" y="702156"/>
            <a:ext cx="11029616" cy="1013800"/>
          </a:xfrm>
        </p:spPr>
        <p:txBody>
          <a:bodyPr/>
          <a:lstStyle/>
          <a:p>
            <a:r>
              <a:rPr lang="en-CA">
                <a:ea typeface="+mj-lt"/>
                <a:cs typeface="+mj-lt"/>
              </a:rPr>
              <a:t>Testing workflow</a:t>
            </a:r>
            <a:endParaRPr lang="en-US"/>
          </a:p>
        </p:txBody>
      </p:sp>
      <p:sp>
        <p:nvSpPr>
          <p:cNvPr id="3" name="Slide Number Placeholder 2">
            <a:extLst>
              <a:ext uri="{FF2B5EF4-FFF2-40B4-BE49-F238E27FC236}">
                <a16:creationId xmlns:a16="http://schemas.microsoft.com/office/drawing/2014/main" id="{419F3993-3E9E-2DAC-8627-9D61F2548D34}"/>
              </a:ext>
            </a:extLst>
          </p:cNvPr>
          <p:cNvSpPr>
            <a:spLocks noGrp="1"/>
          </p:cNvSpPr>
          <p:nvPr>
            <p:ph type="sldNum" sz="quarter" idx="12"/>
          </p:nvPr>
        </p:nvSpPr>
        <p:spPr/>
        <p:txBody>
          <a:bodyPr/>
          <a:lstStyle/>
          <a:p>
            <a:fld id="{D57F1E4F-1CFF-5643-939E-217C01CDF565}" type="slidenum">
              <a:rPr lang="en-US" smtClean="0"/>
              <a:pPr/>
              <a:t>18</a:t>
            </a:fld>
            <a:endParaRPr lang="en-US"/>
          </a:p>
        </p:txBody>
      </p:sp>
      <p:pic>
        <p:nvPicPr>
          <p:cNvPr id="4" name="Picture 3" descr="A blue and green text on a black background&#10;&#10;Description automatically generated">
            <a:extLst>
              <a:ext uri="{FF2B5EF4-FFF2-40B4-BE49-F238E27FC236}">
                <a16:creationId xmlns:a16="http://schemas.microsoft.com/office/drawing/2014/main" id="{6341CC9F-C3DF-42EF-090D-8BD40763B3B7}"/>
              </a:ext>
            </a:extLst>
          </p:cNvPr>
          <p:cNvPicPr>
            <a:picLocks noChangeAspect="1"/>
          </p:cNvPicPr>
          <p:nvPr/>
        </p:nvPicPr>
        <p:blipFill>
          <a:blip r:embed="rId3"/>
          <a:stretch>
            <a:fillRect/>
          </a:stretch>
        </p:blipFill>
        <p:spPr>
          <a:xfrm>
            <a:off x="411194" y="3507961"/>
            <a:ext cx="3160143" cy="1279809"/>
          </a:xfrm>
          <a:prstGeom prst="rect">
            <a:avLst/>
          </a:prstGeom>
        </p:spPr>
      </p:pic>
      <p:pic>
        <p:nvPicPr>
          <p:cNvPr id="6" name="Picture 5" descr="Blue letters on a black background&#10;&#10;Description automatically generated">
            <a:extLst>
              <a:ext uri="{FF2B5EF4-FFF2-40B4-BE49-F238E27FC236}">
                <a16:creationId xmlns:a16="http://schemas.microsoft.com/office/drawing/2014/main" id="{D48C9B66-9C12-F9F6-CD09-B92FC59472FA}"/>
              </a:ext>
            </a:extLst>
          </p:cNvPr>
          <p:cNvPicPr>
            <a:picLocks noChangeAspect="1"/>
          </p:cNvPicPr>
          <p:nvPr/>
        </p:nvPicPr>
        <p:blipFill>
          <a:blip r:embed="rId4"/>
          <a:stretch>
            <a:fillRect/>
          </a:stretch>
        </p:blipFill>
        <p:spPr>
          <a:xfrm>
            <a:off x="6593455" y="3683214"/>
            <a:ext cx="2930106" cy="900552"/>
          </a:xfrm>
          <a:prstGeom prst="rect">
            <a:avLst/>
          </a:prstGeom>
        </p:spPr>
      </p:pic>
      <p:pic>
        <p:nvPicPr>
          <p:cNvPr id="7" name="Picture 6" descr="A red and black logo&#10;&#10;Description automatically generated">
            <a:extLst>
              <a:ext uri="{FF2B5EF4-FFF2-40B4-BE49-F238E27FC236}">
                <a16:creationId xmlns:a16="http://schemas.microsoft.com/office/drawing/2014/main" id="{0F5B64A0-3378-6786-71E6-4BC34043C795}"/>
              </a:ext>
            </a:extLst>
          </p:cNvPr>
          <p:cNvPicPr>
            <a:picLocks noChangeAspect="1"/>
          </p:cNvPicPr>
          <p:nvPr/>
        </p:nvPicPr>
        <p:blipFill>
          <a:blip r:embed="rId5"/>
          <a:stretch>
            <a:fillRect/>
          </a:stretch>
        </p:blipFill>
        <p:spPr>
          <a:xfrm>
            <a:off x="3631720" y="3675220"/>
            <a:ext cx="2211238" cy="945290"/>
          </a:xfrm>
          <a:prstGeom prst="rect">
            <a:avLst/>
          </a:prstGeom>
        </p:spPr>
      </p:pic>
      <p:pic>
        <p:nvPicPr>
          <p:cNvPr id="8" name="Picture 7">
            <a:extLst>
              <a:ext uri="{FF2B5EF4-FFF2-40B4-BE49-F238E27FC236}">
                <a16:creationId xmlns:a16="http://schemas.microsoft.com/office/drawing/2014/main" id="{7F3F5825-B646-2E9F-32CC-11E5B7E1AE0A}"/>
              </a:ext>
            </a:extLst>
          </p:cNvPr>
          <p:cNvPicPr>
            <a:picLocks noChangeAspect="1"/>
          </p:cNvPicPr>
          <p:nvPr/>
        </p:nvPicPr>
        <p:blipFill>
          <a:blip r:embed="rId6"/>
          <a:stretch>
            <a:fillRect/>
          </a:stretch>
        </p:blipFill>
        <p:spPr>
          <a:xfrm>
            <a:off x="10130286" y="3595776"/>
            <a:ext cx="1089805" cy="1089806"/>
          </a:xfrm>
          <a:prstGeom prst="rect">
            <a:avLst/>
          </a:prstGeom>
        </p:spPr>
      </p:pic>
    </p:spTree>
    <p:extLst>
      <p:ext uri="{BB962C8B-B14F-4D97-AF65-F5344CB8AC3E}">
        <p14:creationId xmlns:p14="http://schemas.microsoft.com/office/powerpoint/2010/main" val="74332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210F-AF0B-C9B8-FA57-54798667818E}"/>
              </a:ext>
            </a:extLst>
          </p:cNvPr>
          <p:cNvSpPr>
            <a:spLocks noGrp="1"/>
          </p:cNvSpPr>
          <p:nvPr>
            <p:ph type="title"/>
          </p:nvPr>
        </p:nvSpPr>
        <p:spPr/>
        <p:txBody>
          <a:bodyPr/>
          <a:lstStyle/>
          <a:p>
            <a:r>
              <a:rPr lang="en-CA">
                <a:ea typeface="+mj-lt"/>
                <a:cs typeface="+mj-lt"/>
              </a:rPr>
              <a:t>Testing logs</a:t>
            </a:r>
            <a:endParaRPr lang="en-US"/>
          </a:p>
        </p:txBody>
      </p:sp>
      <p:graphicFrame>
        <p:nvGraphicFramePr>
          <p:cNvPr id="10" name="Table 9">
            <a:extLst>
              <a:ext uri="{FF2B5EF4-FFF2-40B4-BE49-F238E27FC236}">
                <a16:creationId xmlns:a16="http://schemas.microsoft.com/office/drawing/2014/main" id="{2E9298D0-4B18-4077-0269-0DEFD44F0FDD}"/>
              </a:ext>
            </a:extLst>
          </p:cNvPr>
          <p:cNvGraphicFramePr>
            <a:graphicFrameLocks noGrp="1"/>
          </p:cNvGraphicFramePr>
          <p:nvPr>
            <p:extLst>
              <p:ext uri="{D42A27DB-BD31-4B8C-83A1-F6EECF244321}">
                <p14:modId xmlns:p14="http://schemas.microsoft.com/office/powerpoint/2010/main" val="661336298"/>
              </p:ext>
            </p:extLst>
          </p:nvPr>
        </p:nvGraphicFramePr>
        <p:xfrm>
          <a:off x="451413" y="2037145"/>
          <a:ext cx="11296891" cy="4537280"/>
        </p:xfrm>
        <a:graphic>
          <a:graphicData uri="http://schemas.openxmlformats.org/drawingml/2006/table">
            <a:tbl>
              <a:tblPr firstRow="1" bandRow="1">
                <a:tableStyleId>{5C22544A-7EE6-4342-B048-85BDC9FD1C3A}</a:tableStyleId>
              </a:tblPr>
              <a:tblGrid>
                <a:gridCol w="312717">
                  <a:extLst>
                    <a:ext uri="{9D8B030D-6E8A-4147-A177-3AD203B41FA5}">
                      <a16:colId xmlns:a16="http://schemas.microsoft.com/office/drawing/2014/main" val="650012264"/>
                    </a:ext>
                  </a:extLst>
                </a:gridCol>
                <a:gridCol w="6931887">
                  <a:extLst>
                    <a:ext uri="{9D8B030D-6E8A-4147-A177-3AD203B41FA5}">
                      <a16:colId xmlns:a16="http://schemas.microsoft.com/office/drawing/2014/main" val="957770266"/>
                    </a:ext>
                  </a:extLst>
                </a:gridCol>
                <a:gridCol w="1602673">
                  <a:extLst>
                    <a:ext uri="{9D8B030D-6E8A-4147-A177-3AD203B41FA5}">
                      <a16:colId xmlns:a16="http://schemas.microsoft.com/office/drawing/2014/main" val="3733161593"/>
                    </a:ext>
                  </a:extLst>
                </a:gridCol>
                <a:gridCol w="1250867">
                  <a:extLst>
                    <a:ext uri="{9D8B030D-6E8A-4147-A177-3AD203B41FA5}">
                      <a16:colId xmlns:a16="http://schemas.microsoft.com/office/drawing/2014/main" val="2174329827"/>
                    </a:ext>
                  </a:extLst>
                </a:gridCol>
                <a:gridCol w="1198747">
                  <a:extLst>
                    <a:ext uri="{9D8B030D-6E8A-4147-A177-3AD203B41FA5}">
                      <a16:colId xmlns:a16="http://schemas.microsoft.com/office/drawing/2014/main" val="307316057"/>
                    </a:ext>
                  </a:extLst>
                </a:gridCol>
              </a:tblGrid>
              <a:tr h="777293">
                <a:tc gridSpan="2">
                  <a:txBody>
                    <a:bodyPr/>
                    <a:lstStyle/>
                    <a:p>
                      <a:pPr algn="ctr" fontAlgn="b"/>
                      <a:r>
                        <a:rPr lang="en-US" sz="1100">
                          <a:effectLst/>
                        </a:rPr>
                        <a:t>Requirement</a:t>
                      </a:r>
                      <a:endParaRPr lang="en-US" sz="1100" b="1">
                        <a:effectLst/>
                        <a:latin typeface="Calibri" panose="020F0502020204030204" pitchFamily="34" charset="0"/>
                      </a:endParaRPr>
                    </a:p>
                  </a:txBody>
                  <a:tcPr marL="9525" marR="9525" marT="9525" anchor="b"/>
                </a:tc>
                <a:tc hMerge="1">
                  <a:txBody>
                    <a:bodyPr/>
                    <a:lstStyle/>
                    <a:p>
                      <a:endParaRPr lang="en-US"/>
                    </a:p>
                  </a:txBody>
                  <a:tcPr/>
                </a:tc>
                <a:tc>
                  <a:txBody>
                    <a:bodyPr/>
                    <a:lstStyle/>
                    <a:p>
                      <a:pPr fontAlgn="b"/>
                      <a:r>
                        <a:rPr lang="en-US" sz="1100">
                          <a:effectLst/>
                        </a:rPr>
                        <a:t>Type of test</a:t>
                      </a:r>
                      <a:br>
                        <a:rPr lang="en-US" sz="1100">
                          <a:effectLst/>
                        </a:rPr>
                      </a:br>
                      <a:r>
                        <a:rPr lang="en-US" sz="1100">
                          <a:effectLst/>
                        </a:rPr>
                        <a:t>Unit test(UNT), Integration test(IT), User test(UT)</a:t>
                      </a:r>
                      <a:endParaRPr lang="en-US" sz="1100" b="1">
                        <a:effectLst/>
                        <a:latin typeface="Calibri" panose="020F0502020204030204" pitchFamily="34" charset="0"/>
                      </a:endParaRPr>
                    </a:p>
                  </a:txBody>
                  <a:tcPr marL="9525" marR="9525" marT="9525" anchor="b"/>
                </a:tc>
                <a:tc>
                  <a:txBody>
                    <a:bodyPr/>
                    <a:lstStyle/>
                    <a:p>
                      <a:pPr fontAlgn="b"/>
                      <a:r>
                        <a:rPr lang="en-US" sz="1100">
                          <a:effectLst/>
                        </a:rPr>
                        <a:t>Pass/Fail</a:t>
                      </a:r>
                      <a:endParaRPr lang="en-US" sz="1100" b="1">
                        <a:effectLst/>
                        <a:latin typeface="Calibri" panose="020F0502020204030204" pitchFamily="34" charset="0"/>
                      </a:endParaRPr>
                    </a:p>
                  </a:txBody>
                  <a:tcPr marL="9525" marR="9525" marT="9525" anchor="b"/>
                </a:tc>
                <a:tc>
                  <a:txBody>
                    <a:bodyPr/>
                    <a:lstStyle/>
                    <a:p>
                      <a:pPr fontAlgn="b"/>
                      <a:r>
                        <a:rPr lang="en-US" sz="1100">
                          <a:effectLst/>
                        </a:rPr>
                        <a:t>Contributor</a:t>
                      </a:r>
                      <a:endParaRPr lang="en-US" sz="1100" b="1">
                        <a:effectLst/>
                        <a:latin typeface="Calibri" panose="020F0502020204030204" pitchFamily="34" charset="0"/>
                      </a:endParaRPr>
                    </a:p>
                  </a:txBody>
                  <a:tcPr marL="9525" marR="9525" marT="9525" anchor="b"/>
                </a:tc>
                <a:extLst>
                  <a:ext uri="{0D108BD9-81ED-4DB2-BD59-A6C34878D82A}">
                    <a16:rowId xmlns:a16="http://schemas.microsoft.com/office/drawing/2014/main" val="1372373997"/>
                  </a:ext>
                </a:extLst>
              </a:tr>
              <a:tr h="238697">
                <a:tc gridSpan="2">
                  <a:txBody>
                    <a:bodyPr/>
                    <a:lstStyle/>
                    <a:p>
                      <a:pPr fontAlgn="b"/>
                      <a:endParaRPr lang="en-US" sz="1100">
                        <a:effectLst/>
                        <a:latin typeface="Calibri" panose="020F0502020204030204" pitchFamily="34" charset="0"/>
                      </a:endParaRPr>
                    </a:p>
                  </a:txBody>
                  <a:tcPr marL="9525" marR="9525" marT="9525" anchor="b"/>
                </a:tc>
                <a:tc hMerge="1">
                  <a:txBody>
                    <a:bodyPr/>
                    <a:lstStyle/>
                    <a:p>
                      <a:endParaRPr lang="en-US"/>
                    </a:p>
                  </a:txBody>
                  <a:tcPr/>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001700085"/>
                  </a:ext>
                </a:extLst>
              </a:tr>
              <a:tr h="238697">
                <a:tc gridSpan="2">
                  <a:txBody>
                    <a:bodyPr/>
                    <a:lstStyle/>
                    <a:p>
                      <a:pPr algn="ctr" fontAlgn="b"/>
                      <a:r>
                        <a:rPr lang="en-US" sz="1100">
                          <a:effectLst/>
                        </a:rPr>
                        <a:t>Add New Job</a:t>
                      </a:r>
                      <a:endParaRPr lang="en-US" sz="1100" b="1">
                        <a:effectLst/>
                        <a:latin typeface="Calibri" panose="020F0502020204030204" pitchFamily="34" charset="0"/>
                      </a:endParaRPr>
                    </a:p>
                  </a:txBody>
                  <a:tcPr marL="9525" marR="9525" marT="9525" anchor="b"/>
                </a:tc>
                <a:tc hMerge="1">
                  <a:txBody>
                    <a:bodyPr/>
                    <a:lstStyle/>
                    <a:p>
                      <a:endParaRPr lang="en-US"/>
                    </a:p>
                  </a:txBody>
                  <a:tcPr/>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1576070396"/>
                  </a:ext>
                </a:extLst>
              </a:tr>
              <a:tr h="418229">
                <a:tc>
                  <a:txBody>
                    <a:bodyPr/>
                    <a:lstStyle/>
                    <a:p>
                      <a:pPr fontAlgn="b"/>
                      <a:r>
                        <a:rPr lang="en-US" sz="1100">
                          <a:effectLst/>
                        </a:rPr>
                        <a:t>1.1</a:t>
                      </a:r>
                      <a:endParaRPr lang="en-US" sz="1100">
                        <a:effectLst/>
                        <a:latin typeface="Calibri" panose="020F0502020204030204" pitchFamily="34" charset="0"/>
                      </a:endParaRPr>
                    </a:p>
                  </a:txBody>
                  <a:tcPr marL="9525" marR="9525" marT="9525" anchor="b"/>
                </a:tc>
                <a:tc>
                  <a:txBody>
                    <a:bodyPr/>
                    <a:lstStyle/>
                    <a:p>
                      <a:pPr fontAlgn="b"/>
                      <a:r>
                        <a:rPr lang="en-US" sz="1100">
                          <a:effectLst/>
                        </a:rPr>
                        <a:t>The system presents a form to prompts the user to enter the name,</a:t>
                      </a:r>
                      <a:br>
                        <a:rPr lang="en-US" sz="1100">
                          <a:effectLst/>
                        </a:rPr>
                      </a:br>
                      <a:r>
                        <a:rPr lang="en-US" sz="1100">
                          <a:effectLst/>
                        </a:rPr>
                        <a:t>duration (start month, end month), and the project manager (optional field) of the new job/project. </a:t>
                      </a:r>
                      <a:endParaRPr lang="en-US" sz="1100">
                        <a:effectLst/>
                        <a:latin typeface="Calibri" panose="020F0502020204030204" pitchFamily="34" charset="0"/>
                      </a:endParaRPr>
                    </a:p>
                  </a:txBody>
                  <a:tcPr marL="9525" marR="9525" marT="9525" anchor="b"/>
                </a:tc>
                <a:tc>
                  <a:txBody>
                    <a:bodyPr/>
                    <a:lstStyle/>
                    <a:p>
                      <a:pPr fontAlgn="b"/>
                      <a:r>
                        <a:rPr lang="en-US" sz="1100">
                          <a:effectLst/>
                        </a:rPr>
                        <a:t>UNT, IT, UT</a:t>
                      </a:r>
                      <a:endParaRPr lang="en-US" sz="1100">
                        <a:effectLst/>
                        <a:latin typeface="Calibri" panose="020F0502020204030204" pitchFamily="34" charset="0"/>
                      </a:endParaRPr>
                    </a:p>
                  </a:txBody>
                  <a:tcPr marL="9525" marR="9525" marT="9525" anchor="b"/>
                </a:tc>
                <a:tc>
                  <a:txBody>
                    <a:bodyPr/>
                    <a:lstStyle/>
                    <a:p>
                      <a:pPr fontAlgn="b"/>
                      <a:r>
                        <a:rPr lang="en-US" sz="1100">
                          <a:effectLst/>
                        </a:rPr>
                        <a:t>Pass</a:t>
                      </a:r>
                      <a:endParaRPr lang="en-US" sz="1100">
                        <a:effectLst/>
                        <a:latin typeface="Calibri" panose="020F0502020204030204" pitchFamily="34" charset="0"/>
                      </a:endParaRPr>
                    </a:p>
                  </a:txBody>
                  <a:tcPr marL="9525" marR="9525" marT="9525" anchor="b"/>
                </a:tc>
                <a:tc>
                  <a:txBody>
                    <a:bodyPr/>
                    <a:lstStyle/>
                    <a:p>
                      <a:pPr fontAlgn="b"/>
                      <a:r>
                        <a:rPr lang="en-US" sz="1100">
                          <a:effectLst/>
                        </a:rPr>
                        <a:t>Eddy, Adam</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3610605841"/>
                  </a:ext>
                </a:extLst>
              </a:tr>
              <a:tr h="238697">
                <a:tc>
                  <a:txBody>
                    <a:bodyPr/>
                    <a:lstStyle/>
                    <a:p>
                      <a:pPr fontAlgn="b"/>
                      <a:r>
                        <a:rPr lang="en-US" sz="1100">
                          <a:effectLst/>
                        </a:rPr>
                        <a:t>1.2</a:t>
                      </a:r>
                      <a:endParaRPr lang="en-US" sz="1100">
                        <a:effectLst/>
                        <a:latin typeface="Calibri" panose="020F0502020204030204" pitchFamily="34" charset="0"/>
                      </a:endParaRPr>
                    </a:p>
                  </a:txBody>
                  <a:tcPr marL="9525" marR="9525" marT="9525" anchor="b"/>
                </a:tc>
                <a:tc>
                  <a:txBody>
                    <a:bodyPr/>
                    <a:lstStyle/>
                    <a:p>
                      <a:pPr fontAlgn="b"/>
                      <a:r>
                        <a:rPr lang="en-US" sz="1100">
                          <a:effectLst/>
                        </a:rPr>
                        <a:t>The system validates the entered information to ensure it meets any defined constraints. </a:t>
                      </a:r>
                      <a:endParaRPr lang="en-US" sz="1100">
                        <a:effectLst/>
                        <a:latin typeface="Calibri" panose="020F0502020204030204" pitchFamily="34" charset="0"/>
                      </a:endParaRPr>
                    </a:p>
                  </a:txBody>
                  <a:tcPr marL="9525" marR="9525" marT="9525" anchor="b"/>
                </a:tc>
                <a:tc>
                  <a:txBody>
                    <a:bodyPr/>
                    <a:lstStyle/>
                    <a:p>
                      <a:pPr fontAlgn="b"/>
                      <a:r>
                        <a:rPr lang="en-US" sz="1100">
                          <a:effectLst/>
                        </a:rPr>
                        <a:t>UNT, IT, UT</a:t>
                      </a:r>
                      <a:endParaRPr lang="en-US" sz="1100">
                        <a:effectLst/>
                        <a:latin typeface="Calibri" panose="020F0502020204030204" pitchFamily="34" charset="0"/>
                      </a:endParaRPr>
                    </a:p>
                  </a:txBody>
                  <a:tcPr marL="9525" marR="9525" marT="9525" anchor="b"/>
                </a:tc>
                <a:tc>
                  <a:txBody>
                    <a:bodyPr/>
                    <a:lstStyle/>
                    <a:p>
                      <a:pPr fontAlgn="b"/>
                      <a:r>
                        <a:rPr lang="en-US" sz="1100">
                          <a:effectLst/>
                        </a:rPr>
                        <a:t>Pass</a:t>
                      </a:r>
                      <a:endParaRPr lang="en-US" sz="1100">
                        <a:effectLst/>
                        <a:latin typeface="Calibri" panose="020F0502020204030204" pitchFamily="34" charset="0"/>
                      </a:endParaRPr>
                    </a:p>
                  </a:txBody>
                  <a:tcPr marL="9525" marR="9525" marT="9525" anchor="b"/>
                </a:tc>
                <a:tc>
                  <a:txBody>
                    <a:bodyPr/>
                    <a:lstStyle/>
                    <a:p>
                      <a:pPr fontAlgn="b"/>
                      <a:r>
                        <a:rPr lang="en-US" sz="1100">
                          <a:effectLst/>
                        </a:rPr>
                        <a:t>Eddy, Adam</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849035661"/>
                  </a:ext>
                </a:extLst>
              </a:tr>
              <a:tr h="238697">
                <a:tc>
                  <a:txBody>
                    <a:bodyPr/>
                    <a:lstStyle/>
                    <a:p>
                      <a:pPr fontAlgn="b"/>
                      <a:r>
                        <a:rPr lang="en-US" sz="1100">
                          <a:effectLst/>
                        </a:rPr>
                        <a:t>1.3</a:t>
                      </a:r>
                      <a:endParaRPr lang="en-US" sz="1100">
                        <a:effectLst/>
                        <a:latin typeface="Calibri" panose="020F0502020204030204" pitchFamily="34" charset="0"/>
                      </a:endParaRPr>
                    </a:p>
                  </a:txBody>
                  <a:tcPr marL="9525" marR="9525" marT="9525" anchor="b"/>
                </a:tc>
                <a:tc>
                  <a:txBody>
                    <a:bodyPr/>
                    <a:lstStyle/>
                    <a:p>
                      <a:pPr fontAlgn="b"/>
                      <a:r>
                        <a:rPr lang="en-US" sz="1100">
                          <a:effectLst/>
                        </a:rPr>
                        <a:t>The system stores the job/project details in the database. </a:t>
                      </a:r>
                      <a:endParaRPr lang="en-US" sz="1100">
                        <a:effectLst/>
                        <a:latin typeface="Calibri" panose="020F0502020204030204" pitchFamily="34" charset="0"/>
                      </a:endParaRPr>
                    </a:p>
                  </a:txBody>
                  <a:tcPr marL="9525" marR="9525" marT="9525" anchor="b"/>
                </a:tc>
                <a:tc>
                  <a:txBody>
                    <a:bodyPr/>
                    <a:lstStyle/>
                    <a:p>
                      <a:pPr fontAlgn="b"/>
                      <a:r>
                        <a:rPr lang="en-US" sz="1100">
                          <a:effectLst/>
                        </a:rPr>
                        <a:t>UNT, IT, UT</a:t>
                      </a:r>
                      <a:endParaRPr lang="en-US" sz="1100">
                        <a:effectLst/>
                        <a:latin typeface="Calibri" panose="020F0502020204030204" pitchFamily="34" charset="0"/>
                      </a:endParaRPr>
                    </a:p>
                  </a:txBody>
                  <a:tcPr marL="9525" marR="9525" marT="9525" anchor="b"/>
                </a:tc>
                <a:tc>
                  <a:txBody>
                    <a:bodyPr/>
                    <a:lstStyle/>
                    <a:p>
                      <a:pPr fontAlgn="b"/>
                      <a:r>
                        <a:rPr lang="en-US" sz="1100">
                          <a:effectLst/>
                        </a:rPr>
                        <a:t>Pass</a:t>
                      </a:r>
                      <a:endParaRPr lang="en-US" sz="1100">
                        <a:effectLst/>
                        <a:latin typeface="Calibri" panose="020F0502020204030204" pitchFamily="34" charset="0"/>
                      </a:endParaRPr>
                    </a:p>
                  </a:txBody>
                  <a:tcPr marL="9525" marR="9525" marT="9525" anchor="b"/>
                </a:tc>
                <a:tc>
                  <a:txBody>
                    <a:bodyPr/>
                    <a:lstStyle/>
                    <a:p>
                      <a:pPr fontAlgn="b"/>
                      <a:r>
                        <a:rPr lang="en-US" sz="1100">
                          <a:effectLst/>
                        </a:rPr>
                        <a:t>Eddy, Adam</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540413950"/>
                  </a:ext>
                </a:extLst>
              </a:tr>
              <a:tr h="238697">
                <a:tc gridSpan="2">
                  <a:txBody>
                    <a:bodyPr/>
                    <a:lstStyle/>
                    <a:p>
                      <a:pPr fontAlgn="b"/>
                      <a:endParaRPr lang="en-US" sz="1100">
                        <a:effectLst/>
                        <a:latin typeface="Calibri" panose="020F0502020204030204" pitchFamily="34" charset="0"/>
                      </a:endParaRPr>
                    </a:p>
                  </a:txBody>
                  <a:tcPr marL="9525" marR="9525" marT="9525" anchor="b"/>
                </a:tc>
                <a:tc hMerge="1">
                  <a:txBody>
                    <a:bodyPr/>
                    <a:lstStyle/>
                    <a:p>
                      <a:endParaRPr lang="en-US"/>
                    </a:p>
                  </a:txBody>
                  <a:tcPr/>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279974055"/>
                  </a:ext>
                </a:extLst>
              </a:tr>
              <a:tr h="238697">
                <a:tc>
                  <a:txBody>
                    <a:bodyPr/>
                    <a:lstStyle/>
                    <a:p>
                      <a:pPr fontAlgn="b"/>
                      <a:endParaRPr lang="en-US" sz="1100">
                        <a:effectLst/>
                        <a:latin typeface="Calibri" panose="020F0502020204030204" pitchFamily="34" charset="0"/>
                      </a:endParaRPr>
                    </a:p>
                  </a:txBody>
                  <a:tcPr marL="9525" marR="9525" marT="9525" anchor="b"/>
                </a:tc>
                <a:tc>
                  <a:txBody>
                    <a:bodyPr/>
                    <a:lstStyle/>
                    <a:p>
                      <a:pPr algn="ctr" fontAlgn="b"/>
                      <a:r>
                        <a:rPr lang="en-US" sz="1100">
                          <a:effectLst/>
                        </a:rPr>
                        <a:t>Add New Employee</a:t>
                      </a:r>
                      <a:endParaRPr lang="en-US" sz="1100" b="1">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586158514"/>
                  </a:ext>
                </a:extLst>
              </a:tr>
              <a:tr h="238697">
                <a:tc>
                  <a:txBody>
                    <a:bodyPr/>
                    <a:lstStyle/>
                    <a:p>
                      <a:pPr fontAlgn="b"/>
                      <a:r>
                        <a:rPr lang="en-US" sz="1100">
                          <a:effectLst/>
                        </a:rPr>
                        <a:t>2.1</a:t>
                      </a:r>
                      <a:endParaRPr lang="en-US" sz="1100">
                        <a:effectLst/>
                        <a:latin typeface="Calibri" panose="020F0502020204030204" pitchFamily="34" charset="0"/>
                      </a:endParaRPr>
                    </a:p>
                  </a:txBody>
                  <a:tcPr marL="9525" marR="9525" marT="9525" anchor="b"/>
                </a:tc>
                <a:tc>
                  <a:txBody>
                    <a:bodyPr/>
                    <a:lstStyle/>
                    <a:p>
                      <a:pPr fontAlgn="b"/>
                      <a:r>
                        <a:rPr lang="en-US" sz="1100">
                          <a:effectLst/>
                        </a:rPr>
                        <a:t>The system presents a form to prompts the user to enter the details of the new employee.</a:t>
                      </a:r>
                      <a:endParaRPr lang="en-US" sz="1100">
                        <a:effectLst/>
                        <a:latin typeface="Calibri" panose="020F0502020204030204" pitchFamily="34" charset="0"/>
                      </a:endParaRPr>
                    </a:p>
                  </a:txBody>
                  <a:tcPr marL="9525" marR="9525" marT="9525" anchor="b"/>
                </a:tc>
                <a:tc>
                  <a:txBody>
                    <a:bodyPr/>
                    <a:lstStyle/>
                    <a:p>
                      <a:pPr fontAlgn="b"/>
                      <a:r>
                        <a:rPr lang="en-US" sz="1100">
                          <a:effectLst/>
                        </a:rPr>
                        <a:t>UNT, IT, UT</a:t>
                      </a:r>
                      <a:endParaRPr lang="en-US" sz="1100">
                        <a:effectLst/>
                        <a:latin typeface="Calibri" panose="020F0502020204030204" pitchFamily="34" charset="0"/>
                      </a:endParaRPr>
                    </a:p>
                  </a:txBody>
                  <a:tcPr marL="9525" marR="9525" marT="9525" anchor="b"/>
                </a:tc>
                <a:tc>
                  <a:txBody>
                    <a:bodyPr/>
                    <a:lstStyle/>
                    <a:p>
                      <a:pPr fontAlgn="b"/>
                      <a:r>
                        <a:rPr lang="en-US" sz="1100">
                          <a:effectLst/>
                        </a:rPr>
                        <a:t>Pass</a:t>
                      </a:r>
                      <a:endParaRPr lang="en-US" sz="1100">
                        <a:effectLst/>
                        <a:latin typeface="Calibri" panose="020F0502020204030204" pitchFamily="34" charset="0"/>
                      </a:endParaRPr>
                    </a:p>
                  </a:txBody>
                  <a:tcPr marL="9525" marR="9525" marT="9525" anchor="b"/>
                </a:tc>
                <a:tc>
                  <a:txBody>
                    <a:bodyPr/>
                    <a:lstStyle/>
                    <a:p>
                      <a:pPr fontAlgn="b"/>
                      <a:r>
                        <a:rPr lang="en-US" sz="1100">
                          <a:effectLst/>
                        </a:rPr>
                        <a:t>Eddy, Adam</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863130684"/>
                  </a:ext>
                </a:extLst>
              </a:tr>
              <a:tr h="238697">
                <a:tc>
                  <a:txBody>
                    <a:bodyPr/>
                    <a:lstStyle/>
                    <a:p>
                      <a:pPr fontAlgn="b"/>
                      <a:r>
                        <a:rPr lang="en-US" sz="1100">
                          <a:effectLst/>
                        </a:rPr>
                        <a:t>2.2</a:t>
                      </a:r>
                      <a:endParaRPr lang="en-US" sz="1100">
                        <a:effectLst/>
                        <a:latin typeface="Calibri" panose="020F0502020204030204" pitchFamily="34" charset="0"/>
                      </a:endParaRPr>
                    </a:p>
                  </a:txBody>
                  <a:tcPr marL="9525" marR="9525" marT="9525" anchor="b"/>
                </a:tc>
                <a:tc>
                  <a:txBody>
                    <a:bodyPr/>
                    <a:lstStyle/>
                    <a:p>
                      <a:pPr fontAlgn="b"/>
                      <a:r>
                        <a:rPr lang="en-US" sz="1100">
                          <a:effectLst/>
                        </a:rPr>
                        <a:t>The system validates the entered information to ensure it meets any defined constraints.</a:t>
                      </a:r>
                      <a:endParaRPr lang="en-US" sz="1100">
                        <a:effectLst/>
                        <a:latin typeface="Calibri" panose="020F0502020204030204" pitchFamily="34" charset="0"/>
                      </a:endParaRPr>
                    </a:p>
                  </a:txBody>
                  <a:tcPr marL="9525" marR="9525" marT="9525" anchor="b"/>
                </a:tc>
                <a:tc>
                  <a:txBody>
                    <a:bodyPr/>
                    <a:lstStyle/>
                    <a:p>
                      <a:pPr fontAlgn="b"/>
                      <a:r>
                        <a:rPr lang="en-US" sz="1100">
                          <a:effectLst/>
                        </a:rPr>
                        <a:t>UNT, IT, UT</a:t>
                      </a:r>
                      <a:endParaRPr lang="en-US" sz="1100">
                        <a:effectLst/>
                        <a:latin typeface="Calibri" panose="020F0502020204030204" pitchFamily="34" charset="0"/>
                      </a:endParaRPr>
                    </a:p>
                  </a:txBody>
                  <a:tcPr marL="9525" marR="9525" marT="9525" anchor="b"/>
                </a:tc>
                <a:tc>
                  <a:txBody>
                    <a:bodyPr/>
                    <a:lstStyle/>
                    <a:p>
                      <a:pPr fontAlgn="b"/>
                      <a:r>
                        <a:rPr lang="en-US" sz="1100">
                          <a:effectLst/>
                        </a:rPr>
                        <a:t>Pass</a:t>
                      </a:r>
                      <a:endParaRPr lang="en-US" sz="1100">
                        <a:effectLst/>
                        <a:latin typeface="Calibri" panose="020F0502020204030204" pitchFamily="34" charset="0"/>
                      </a:endParaRPr>
                    </a:p>
                  </a:txBody>
                  <a:tcPr marL="9525" marR="9525" marT="9525" anchor="b"/>
                </a:tc>
                <a:tc>
                  <a:txBody>
                    <a:bodyPr/>
                    <a:lstStyle/>
                    <a:p>
                      <a:pPr fontAlgn="b"/>
                      <a:r>
                        <a:rPr lang="en-US" sz="1100">
                          <a:effectLst/>
                        </a:rPr>
                        <a:t>Eddy, Adam</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1908789100"/>
                  </a:ext>
                </a:extLst>
              </a:tr>
              <a:tr h="238697">
                <a:tc>
                  <a:txBody>
                    <a:bodyPr/>
                    <a:lstStyle/>
                    <a:p>
                      <a:pPr fontAlgn="b"/>
                      <a:r>
                        <a:rPr lang="en-US" sz="1100">
                          <a:effectLst/>
                        </a:rPr>
                        <a:t>2.3</a:t>
                      </a:r>
                      <a:endParaRPr lang="en-US" sz="1100">
                        <a:effectLst/>
                        <a:latin typeface="Calibri" panose="020F0502020204030204" pitchFamily="34" charset="0"/>
                      </a:endParaRPr>
                    </a:p>
                  </a:txBody>
                  <a:tcPr marL="9525" marR="9525" marT="9525" anchor="b"/>
                </a:tc>
                <a:tc>
                  <a:txBody>
                    <a:bodyPr/>
                    <a:lstStyle/>
                    <a:p>
                      <a:pPr fontAlgn="b"/>
                      <a:r>
                        <a:rPr lang="en-US" sz="1100">
                          <a:effectLst/>
                        </a:rPr>
                        <a:t>The system stores the employee details in the database.</a:t>
                      </a:r>
                      <a:endParaRPr lang="en-US" sz="1100">
                        <a:effectLst/>
                        <a:latin typeface="Calibri" panose="020F0502020204030204" pitchFamily="34" charset="0"/>
                      </a:endParaRPr>
                    </a:p>
                  </a:txBody>
                  <a:tcPr marL="9525" marR="9525" marT="9525" anchor="b"/>
                </a:tc>
                <a:tc>
                  <a:txBody>
                    <a:bodyPr/>
                    <a:lstStyle/>
                    <a:p>
                      <a:pPr fontAlgn="b"/>
                      <a:r>
                        <a:rPr lang="en-US" sz="1100">
                          <a:effectLst/>
                        </a:rPr>
                        <a:t>UNT, IT, UT</a:t>
                      </a:r>
                      <a:endParaRPr lang="en-US" sz="1100">
                        <a:effectLst/>
                        <a:latin typeface="Calibri" panose="020F0502020204030204" pitchFamily="34" charset="0"/>
                      </a:endParaRPr>
                    </a:p>
                  </a:txBody>
                  <a:tcPr marL="9525" marR="9525" marT="9525" anchor="b"/>
                </a:tc>
                <a:tc>
                  <a:txBody>
                    <a:bodyPr/>
                    <a:lstStyle/>
                    <a:p>
                      <a:pPr fontAlgn="b"/>
                      <a:r>
                        <a:rPr lang="en-US" sz="1100">
                          <a:effectLst/>
                        </a:rPr>
                        <a:t>Pass</a:t>
                      </a:r>
                      <a:endParaRPr lang="en-US" sz="1100">
                        <a:effectLst/>
                        <a:latin typeface="Calibri" panose="020F0502020204030204" pitchFamily="34" charset="0"/>
                      </a:endParaRPr>
                    </a:p>
                  </a:txBody>
                  <a:tcPr marL="9525" marR="9525" marT="9525" anchor="b"/>
                </a:tc>
                <a:tc>
                  <a:txBody>
                    <a:bodyPr/>
                    <a:lstStyle/>
                    <a:p>
                      <a:pPr fontAlgn="b"/>
                      <a:r>
                        <a:rPr lang="en-US" sz="1100">
                          <a:effectLst/>
                        </a:rPr>
                        <a:t>Eddy, Adam</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4032682233"/>
                  </a:ext>
                </a:extLst>
              </a:tr>
              <a:tr h="238697">
                <a:tc gridSpan="2">
                  <a:txBody>
                    <a:bodyPr/>
                    <a:lstStyle/>
                    <a:p>
                      <a:pPr fontAlgn="b"/>
                      <a:endParaRPr lang="en-US" sz="1100">
                        <a:effectLst/>
                        <a:latin typeface="Calibri" panose="020F0502020204030204" pitchFamily="34" charset="0"/>
                      </a:endParaRPr>
                    </a:p>
                  </a:txBody>
                  <a:tcPr marL="9525" marR="9525" marT="9525" anchor="b"/>
                </a:tc>
                <a:tc hMerge="1">
                  <a:txBody>
                    <a:bodyPr/>
                    <a:lstStyle/>
                    <a:p>
                      <a:endParaRPr lang="en-US"/>
                    </a:p>
                  </a:txBody>
                  <a:tcPr/>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533418935"/>
                  </a:ext>
                </a:extLst>
              </a:tr>
              <a:tr h="238697">
                <a:tc>
                  <a:txBody>
                    <a:bodyPr/>
                    <a:lstStyle/>
                    <a:p>
                      <a:pPr fontAlgn="b"/>
                      <a:endParaRPr lang="en-US" sz="1100">
                        <a:effectLst/>
                        <a:latin typeface="Calibri" panose="020F0502020204030204" pitchFamily="34" charset="0"/>
                      </a:endParaRPr>
                    </a:p>
                  </a:txBody>
                  <a:tcPr marL="9525" marR="9525" marT="9525" anchor="b"/>
                </a:tc>
                <a:tc>
                  <a:txBody>
                    <a:bodyPr/>
                    <a:lstStyle/>
                    <a:p>
                      <a:pPr algn="ctr" fontAlgn="b"/>
                      <a:r>
                        <a:rPr lang="en-US" sz="1100">
                          <a:effectLst/>
                        </a:rPr>
                        <a:t>Allocate Employee</a:t>
                      </a:r>
                      <a:endParaRPr lang="en-US" sz="1100" b="1">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tc>
                  <a:txBody>
                    <a:bodyPr/>
                    <a:lstStyle/>
                    <a:p>
                      <a:pPr fontAlgn="b"/>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586191712"/>
                  </a:ext>
                </a:extLst>
              </a:tr>
              <a:tr h="238697">
                <a:tc>
                  <a:txBody>
                    <a:bodyPr/>
                    <a:lstStyle/>
                    <a:p>
                      <a:pPr fontAlgn="b"/>
                      <a:r>
                        <a:rPr lang="en-US" sz="1100">
                          <a:effectLst/>
                        </a:rPr>
                        <a:t>3.1</a:t>
                      </a:r>
                      <a:endParaRPr lang="en-US" sz="1100">
                        <a:effectLst/>
                        <a:latin typeface="Calibri" panose="020F0502020204030204" pitchFamily="34" charset="0"/>
                      </a:endParaRPr>
                    </a:p>
                  </a:txBody>
                  <a:tcPr marL="9525" marR="9525" marT="9525" anchor="b"/>
                </a:tc>
                <a:tc>
                  <a:txBody>
                    <a:bodyPr/>
                    <a:lstStyle/>
                    <a:p>
                      <a:pPr fontAlgn="b"/>
                      <a:r>
                        <a:rPr lang="en-US" sz="1100">
                          <a:effectLst/>
                        </a:rPr>
                        <a:t>User drags employee from job to other job </a:t>
                      </a:r>
                      <a:endParaRPr lang="en-US" sz="1100">
                        <a:effectLst/>
                        <a:latin typeface="Calibri" panose="020F0502020204030204" pitchFamily="34" charset="0"/>
                      </a:endParaRPr>
                    </a:p>
                  </a:txBody>
                  <a:tcPr marL="9525" marR="9525" marT="9525" anchor="b"/>
                </a:tc>
                <a:tc>
                  <a:txBody>
                    <a:bodyPr/>
                    <a:lstStyle/>
                    <a:p>
                      <a:pPr fontAlgn="b"/>
                      <a:r>
                        <a:rPr lang="en-US" sz="1100">
                          <a:effectLst/>
                        </a:rPr>
                        <a:t>UNT, IT, UT</a:t>
                      </a:r>
                      <a:endParaRPr lang="en-US" sz="1100">
                        <a:effectLst/>
                        <a:latin typeface="Calibri" panose="020F0502020204030204" pitchFamily="34" charset="0"/>
                      </a:endParaRPr>
                    </a:p>
                  </a:txBody>
                  <a:tcPr marL="9525" marR="9525" marT="9525" anchor="b"/>
                </a:tc>
                <a:tc>
                  <a:txBody>
                    <a:bodyPr/>
                    <a:lstStyle/>
                    <a:p>
                      <a:pPr fontAlgn="b"/>
                      <a:r>
                        <a:rPr lang="en-US" sz="1100">
                          <a:effectLst/>
                        </a:rPr>
                        <a:t>Pass</a:t>
                      </a:r>
                      <a:endParaRPr lang="en-US" sz="1100">
                        <a:effectLst/>
                        <a:latin typeface="Calibri" panose="020F0502020204030204" pitchFamily="34" charset="0"/>
                      </a:endParaRPr>
                    </a:p>
                  </a:txBody>
                  <a:tcPr marL="9525" marR="9525" marT="9525" anchor="b"/>
                </a:tc>
                <a:tc>
                  <a:txBody>
                    <a:bodyPr/>
                    <a:lstStyle/>
                    <a:p>
                      <a:pPr fontAlgn="b"/>
                      <a:r>
                        <a:rPr lang="en-US" sz="1100">
                          <a:effectLst/>
                        </a:rPr>
                        <a:t>Edwin</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474229405"/>
                  </a:ext>
                </a:extLst>
              </a:tr>
              <a:tr h="238697">
                <a:tc>
                  <a:txBody>
                    <a:bodyPr/>
                    <a:lstStyle/>
                    <a:p>
                      <a:pPr fontAlgn="b"/>
                      <a:r>
                        <a:rPr lang="en-US" sz="1100">
                          <a:effectLst/>
                        </a:rPr>
                        <a:t>3.2</a:t>
                      </a:r>
                      <a:endParaRPr lang="en-US" sz="1100">
                        <a:effectLst/>
                        <a:latin typeface="Calibri" panose="020F0502020204030204" pitchFamily="34" charset="0"/>
                      </a:endParaRPr>
                    </a:p>
                  </a:txBody>
                  <a:tcPr marL="9525" marR="9525" marT="9525" anchor="b"/>
                </a:tc>
                <a:tc>
                  <a:txBody>
                    <a:bodyPr/>
                    <a:lstStyle/>
                    <a:p>
                      <a:pPr fontAlgn="b"/>
                      <a:r>
                        <a:rPr lang="en-US" sz="1100">
                          <a:effectLst/>
                        </a:rPr>
                        <a:t>System visually keeps the change. </a:t>
                      </a:r>
                      <a:endParaRPr lang="en-US" sz="1100">
                        <a:effectLst/>
                        <a:latin typeface="Calibri" panose="020F0502020204030204" pitchFamily="34" charset="0"/>
                      </a:endParaRPr>
                    </a:p>
                  </a:txBody>
                  <a:tcPr marL="9525" marR="9525" marT="9525" anchor="b"/>
                </a:tc>
                <a:tc>
                  <a:txBody>
                    <a:bodyPr/>
                    <a:lstStyle/>
                    <a:p>
                      <a:pPr fontAlgn="b"/>
                      <a:r>
                        <a:rPr lang="en-US" sz="1100">
                          <a:effectLst/>
                        </a:rPr>
                        <a:t>UNT, IT, UT</a:t>
                      </a:r>
                      <a:endParaRPr lang="en-US" sz="1100">
                        <a:effectLst/>
                        <a:latin typeface="Calibri" panose="020F0502020204030204" pitchFamily="34" charset="0"/>
                      </a:endParaRPr>
                    </a:p>
                  </a:txBody>
                  <a:tcPr marL="9525" marR="9525" marT="9525" anchor="b"/>
                </a:tc>
                <a:tc>
                  <a:txBody>
                    <a:bodyPr/>
                    <a:lstStyle/>
                    <a:p>
                      <a:pPr fontAlgn="b"/>
                      <a:r>
                        <a:rPr lang="en-US" sz="1100">
                          <a:effectLst/>
                        </a:rPr>
                        <a:t>Pass</a:t>
                      </a:r>
                      <a:endParaRPr lang="en-US" sz="1100">
                        <a:effectLst/>
                        <a:latin typeface="Calibri" panose="020F0502020204030204" pitchFamily="34" charset="0"/>
                      </a:endParaRPr>
                    </a:p>
                  </a:txBody>
                  <a:tcPr marL="9525" marR="9525" marT="9525" anchor="b"/>
                </a:tc>
                <a:tc>
                  <a:txBody>
                    <a:bodyPr/>
                    <a:lstStyle/>
                    <a:p>
                      <a:pPr fontAlgn="b"/>
                      <a:r>
                        <a:rPr lang="en-US" sz="1100">
                          <a:effectLst/>
                        </a:rPr>
                        <a:t>Edwin</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1937327993"/>
                  </a:ext>
                </a:extLst>
              </a:tr>
              <a:tr h="238697">
                <a:tc>
                  <a:txBody>
                    <a:bodyPr/>
                    <a:lstStyle/>
                    <a:p>
                      <a:pPr fontAlgn="b"/>
                      <a:r>
                        <a:rPr lang="en-US" sz="1100">
                          <a:effectLst/>
                        </a:rPr>
                        <a:t>3.3</a:t>
                      </a:r>
                      <a:endParaRPr lang="en-US" sz="1100">
                        <a:effectLst/>
                        <a:latin typeface="Calibri" panose="020F0502020204030204" pitchFamily="34" charset="0"/>
                      </a:endParaRPr>
                    </a:p>
                  </a:txBody>
                  <a:tcPr marL="9525" marR="9525" marT="9525" anchor="b"/>
                </a:tc>
                <a:tc>
                  <a:txBody>
                    <a:bodyPr/>
                    <a:lstStyle/>
                    <a:p>
                      <a:pPr fontAlgn="b"/>
                      <a:r>
                        <a:rPr lang="en-US" sz="1100">
                          <a:effectLst/>
                        </a:rPr>
                        <a:t>System updates the database with the change </a:t>
                      </a:r>
                      <a:endParaRPr lang="en-US" sz="1100">
                        <a:effectLst/>
                        <a:latin typeface="Calibri" panose="020F0502020204030204" pitchFamily="34" charset="0"/>
                      </a:endParaRPr>
                    </a:p>
                  </a:txBody>
                  <a:tcPr marL="9525" marR="9525" marT="9525" anchor="b"/>
                </a:tc>
                <a:tc>
                  <a:txBody>
                    <a:bodyPr/>
                    <a:lstStyle/>
                    <a:p>
                      <a:pPr fontAlgn="b"/>
                      <a:r>
                        <a:rPr lang="en-US" sz="1100">
                          <a:effectLst/>
                        </a:rPr>
                        <a:t>UNT, IT, UT</a:t>
                      </a:r>
                      <a:endParaRPr lang="en-US" sz="1100">
                        <a:effectLst/>
                        <a:latin typeface="Calibri" panose="020F0502020204030204" pitchFamily="34" charset="0"/>
                      </a:endParaRPr>
                    </a:p>
                  </a:txBody>
                  <a:tcPr marL="9525" marR="9525" marT="9525" anchor="b"/>
                </a:tc>
                <a:tc>
                  <a:txBody>
                    <a:bodyPr/>
                    <a:lstStyle/>
                    <a:p>
                      <a:pPr fontAlgn="b"/>
                      <a:r>
                        <a:rPr lang="en-US" sz="1100">
                          <a:effectLst/>
                        </a:rPr>
                        <a:t>Pass</a:t>
                      </a:r>
                      <a:endParaRPr lang="en-US" sz="1100">
                        <a:effectLst/>
                        <a:latin typeface="Calibri" panose="020F0502020204030204" pitchFamily="34" charset="0"/>
                      </a:endParaRPr>
                    </a:p>
                  </a:txBody>
                  <a:tcPr marL="9525" marR="9525" marT="9525" anchor="b"/>
                </a:tc>
                <a:tc>
                  <a:txBody>
                    <a:bodyPr/>
                    <a:lstStyle/>
                    <a:p>
                      <a:pPr fontAlgn="b"/>
                      <a:r>
                        <a:rPr lang="en-US" sz="1100">
                          <a:effectLst/>
                        </a:rPr>
                        <a:t>Edwin</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52830045"/>
                  </a:ext>
                </a:extLst>
              </a:tr>
            </a:tbl>
          </a:graphicData>
        </a:graphic>
      </p:graphicFrame>
      <p:sp>
        <p:nvSpPr>
          <p:cNvPr id="3" name="Slide Number Placeholder 2">
            <a:extLst>
              <a:ext uri="{FF2B5EF4-FFF2-40B4-BE49-F238E27FC236}">
                <a16:creationId xmlns:a16="http://schemas.microsoft.com/office/drawing/2014/main" id="{DE32B714-769B-4FA6-8271-09C9360739FE}"/>
              </a:ext>
            </a:extLst>
          </p:cNvPr>
          <p:cNvSpPr>
            <a:spLocks noGrp="1"/>
          </p:cNvSpPr>
          <p:nvPr>
            <p:ph type="sldNum" sz="quarter" idx="12"/>
          </p:nvPr>
        </p:nvSpPr>
        <p:spPr/>
        <p:txBody>
          <a:bodyPr/>
          <a:lstStyle/>
          <a:p>
            <a:fld id="{D57F1E4F-1CFF-5643-939E-217C01CDF565}" type="slidenum">
              <a:rPr lang="en-US" smtClean="0"/>
              <a:pPr/>
              <a:t>19</a:t>
            </a:fld>
            <a:endParaRPr lang="en-US"/>
          </a:p>
        </p:txBody>
      </p:sp>
    </p:spTree>
    <p:extLst>
      <p:ext uri="{BB962C8B-B14F-4D97-AF65-F5344CB8AC3E}">
        <p14:creationId xmlns:p14="http://schemas.microsoft.com/office/powerpoint/2010/main" val="273464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sky, outdoor, commercial building, mixed-use&#10;&#10;Description automatically generated">
            <a:extLst>
              <a:ext uri="{FF2B5EF4-FFF2-40B4-BE49-F238E27FC236}">
                <a16:creationId xmlns:a16="http://schemas.microsoft.com/office/drawing/2014/main" id="{B9E58E29-BCD7-0CC1-AE0B-714A746FC20C}"/>
              </a:ext>
            </a:extLst>
          </p:cNvPr>
          <p:cNvPicPr>
            <a:picLocks noChangeAspect="1"/>
          </p:cNvPicPr>
          <p:nvPr/>
        </p:nvPicPr>
        <p:blipFill rotWithShape="1">
          <a:blip r:embed="rId3">
            <a:extLst>
              <a:ext uri="{28A0092B-C50C-407E-A947-70E740481C1C}">
                <a14:useLocalDpi xmlns:a14="http://schemas.microsoft.com/office/drawing/2010/main" val="0"/>
              </a:ext>
            </a:extLst>
          </a:blip>
          <a:srcRect l="6555" r="3" b="3"/>
          <a:stretch/>
        </p:blipFill>
        <p:spPr>
          <a:xfrm>
            <a:off x="20" y="10"/>
            <a:ext cx="4578252" cy="2608947"/>
          </a:xfrm>
          <a:prstGeom prst="rect">
            <a:avLst/>
          </a:prstGeom>
        </p:spPr>
      </p:pic>
      <p:sp>
        <p:nvSpPr>
          <p:cNvPr id="15" name="Rectangle 14">
            <a:extLst>
              <a:ext uri="{FF2B5EF4-FFF2-40B4-BE49-F238E27FC236}">
                <a16:creationId xmlns:a16="http://schemas.microsoft.com/office/drawing/2014/main" id="{6C44DDCC-C10C-4075-9F45-FA0F08EA9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06" y="0"/>
            <a:ext cx="7571045" cy="6858000"/>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88F9A750-97DB-F8B8-AE01-3589AD00A6D8}"/>
              </a:ext>
            </a:extLst>
          </p:cNvPr>
          <p:cNvSpPr>
            <a:spLocks noGrp="1"/>
          </p:cNvSpPr>
          <p:nvPr>
            <p:ph type="title"/>
          </p:nvPr>
        </p:nvSpPr>
        <p:spPr>
          <a:xfrm>
            <a:off x="5204707" y="457280"/>
            <a:ext cx="6400367" cy="1431399"/>
          </a:xfrm>
        </p:spPr>
        <p:txBody>
          <a:bodyPr anchor="ctr">
            <a:normAutofit/>
          </a:bodyPr>
          <a:lstStyle/>
          <a:p>
            <a:r>
              <a:rPr lang="en-CA"/>
              <a:t>Client - Horizon Electric</a:t>
            </a:r>
          </a:p>
        </p:txBody>
      </p:sp>
      <p:pic>
        <p:nvPicPr>
          <p:cNvPr id="9" name="Picture 8" descr="A picture containing outdoor, building, tree, sky&#10;&#10;Description automatically generated">
            <a:extLst>
              <a:ext uri="{FF2B5EF4-FFF2-40B4-BE49-F238E27FC236}">
                <a16:creationId xmlns:a16="http://schemas.microsoft.com/office/drawing/2014/main" id="{7D1748E0-40C8-69EA-EB70-3CDF3ED976EE}"/>
              </a:ext>
            </a:extLst>
          </p:cNvPr>
          <p:cNvPicPr>
            <a:picLocks noChangeAspect="1"/>
          </p:cNvPicPr>
          <p:nvPr/>
        </p:nvPicPr>
        <p:blipFill rotWithShape="1">
          <a:blip r:embed="rId4">
            <a:extLst>
              <a:ext uri="{28A0092B-C50C-407E-A947-70E740481C1C}">
                <a14:useLocalDpi xmlns:a14="http://schemas.microsoft.com/office/drawing/2010/main" val="0"/>
              </a:ext>
            </a:extLst>
          </a:blip>
          <a:srcRect t="6823" r="-4" b="-4"/>
          <a:stretch/>
        </p:blipFill>
        <p:spPr>
          <a:xfrm>
            <a:off x="20" y="2608956"/>
            <a:ext cx="4560179" cy="4249043"/>
          </a:xfrm>
          <a:prstGeom prst="rect">
            <a:avLst/>
          </a:prstGeom>
        </p:spPr>
      </p:pic>
      <p:sp>
        <p:nvSpPr>
          <p:cNvPr id="17" name="Rectangle 16">
            <a:extLst>
              <a:ext uri="{FF2B5EF4-FFF2-40B4-BE49-F238E27FC236}">
                <a16:creationId xmlns:a16="http://schemas.microsoft.com/office/drawing/2014/main" id="{3620FE85-AFE2-4056-ACA1-568599FAD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E77708F-73DD-4DD9-9489-B7F7C88F4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4581144"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Content Placeholder 2">
            <a:extLst>
              <a:ext uri="{FF2B5EF4-FFF2-40B4-BE49-F238E27FC236}">
                <a16:creationId xmlns:a16="http://schemas.microsoft.com/office/drawing/2014/main" id="{797150B3-E8DD-C2A7-533C-21FFDF7831C9}"/>
              </a:ext>
            </a:extLst>
          </p:cNvPr>
          <p:cNvSpPr>
            <a:spLocks noGrp="1"/>
          </p:cNvSpPr>
          <p:nvPr>
            <p:ph idx="1"/>
          </p:nvPr>
        </p:nvSpPr>
        <p:spPr>
          <a:xfrm>
            <a:off x="5207590" y="2194526"/>
            <a:ext cx="6397545" cy="4180873"/>
          </a:xfrm>
        </p:spPr>
        <p:txBody>
          <a:bodyPr>
            <a:normAutofit/>
          </a:bodyPr>
          <a:lstStyle/>
          <a:p>
            <a:r>
              <a:rPr lang="en-CA">
                <a:solidFill>
                  <a:schemeClr val="bg1"/>
                </a:solidFill>
              </a:rPr>
              <a:t>Full service electrical contractor</a:t>
            </a:r>
          </a:p>
          <a:p>
            <a:r>
              <a:rPr lang="en-CA">
                <a:solidFill>
                  <a:schemeClr val="bg1"/>
                </a:solidFill>
              </a:rPr>
              <a:t>Worked on projects such as Nechako and the RHS building at UBCO</a:t>
            </a:r>
          </a:p>
        </p:txBody>
      </p:sp>
      <p:sp>
        <p:nvSpPr>
          <p:cNvPr id="3" name="Slide Number Placeholder 2">
            <a:extLst>
              <a:ext uri="{FF2B5EF4-FFF2-40B4-BE49-F238E27FC236}">
                <a16:creationId xmlns:a16="http://schemas.microsoft.com/office/drawing/2014/main" id="{1051A62F-51BA-0752-EB85-DA678CC82C3F}"/>
              </a:ext>
            </a:extLst>
          </p:cNvPr>
          <p:cNvSpPr>
            <a:spLocks noGrp="1"/>
          </p:cNvSpPr>
          <p:nvPr>
            <p:ph type="sldNum" sz="quarter" idx="12"/>
          </p:nvPr>
        </p:nvSpPr>
        <p:spPr/>
        <p:txBody>
          <a:bodyPr/>
          <a:lstStyle/>
          <a:p>
            <a:fld id="{D57F1E4F-1CFF-5643-939E-217C01CDF565}" type="slidenum">
              <a:rPr lang="en-US" smtClean="0"/>
              <a:pPr/>
              <a:t>2</a:t>
            </a:fld>
            <a:endParaRPr lang="en-US"/>
          </a:p>
        </p:txBody>
      </p:sp>
    </p:spTree>
    <p:extLst>
      <p:ext uri="{BB962C8B-B14F-4D97-AF65-F5344CB8AC3E}">
        <p14:creationId xmlns:p14="http://schemas.microsoft.com/office/powerpoint/2010/main" val="380903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rms response chart. Question title: I found the various functions in this system were well integrated.&#10;. Number of responses: 24 responses.">
            <a:extLst>
              <a:ext uri="{FF2B5EF4-FFF2-40B4-BE49-F238E27FC236}">
                <a16:creationId xmlns:a16="http://schemas.microsoft.com/office/drawing/2014/main" id="{895E8F20-A8C4-D468-B3C2-EA86A368E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329" y="530225"/>
            <a:ext cx="3049670" cy="14497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orms response chart. Question title: I thought there was too much inconsistency in this system.&#10;. Number of responses: 24 responses.">
            <a:extLst>
              <a:ext uri="{FF2B5EF4-FFF2-40B4-BE49-F238E27FC236}">
                <a16:creationId xmlns:a16="http://schemas.microsoft.com/office/drawing/2014/main" id="{839E11EF-8B36-D5F2-FB74-80A865A922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877196"/>
            <a:ext cx="3048001" cy="14489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orms response chart. Question title: I felt very confident using the system.&#10;. Number of responses: 23 responses.">
            <a:extLst>
              <a:ext uri="{FF2B5EF4-FFF2-40B4-BE49-F238E27FC236}">
                <a16:creationId xmlns:a16="http://schemas.microsoft.com/office/drawing/2014/main" id="{6FC4EAE1-D4F3-B0C3-F9D4-BD61FB12AE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330" y="3427413"/>
            <a:ext cx="6097669" cy="2898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I thought the system was easy to use.&#10;. Number of responses: 25 responses.">
            <a:extLst>
              <a:ext uri="{FF2B5EF4-FFF2-40B4-BE49-F238E27FC236}">
                <a16:creationId xmlns:a16="http://schemas.microsoft.com/office/drawing/2014/main" id="{A070737F-FA4D-A575-0A5E-A3BC031AC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30226"/>
            <a:ext cx="6094331" cy="28971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I found the various functions in this system were well integrated.&#10;. Number of responses: 25 responses.">
            <a:extLst>
              <a:ext uri="{FF2B5EF4-FFF2-40B4-BE49-F238E27FC236}">
                <a16:creationId xmlns:a16="http://schemas.microsoft.com/office/drawing/2014/main" id="{9DB6F959-29C0-2AE6-C1B4-6307672C5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4330" y="530225"/>
            <a:ext cx="6097670" cy="2898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ms response chart. Question title: I thought there was too much inconsistency in this system.&#10;. Number of responses: 25 responses.">
            <a:extLst>
              <a:ext uri="{FF2B5EF4-FFF2-40B4-BE49-F238E27FC236}">
                <a16:creationId xmlns:a16="http://schemas.microsoft.com/office/drawing/2014/main" id="{452E068C-DB14-392E-BD9E-EB52A6FD63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427413"/>
            <a:ext cx="6097669" cy="28987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ms response chart. Question title: I felt very confident using the system.&#10;. Number of responses: 24 responses.">
            <a:extLst>
              <a:ext uri="{FF2B5EF4-FFF2-40B4-BE49-F238E27FC236}">
                <a16:creationId xmlns:a16="http://schemas.microsoft.com/office/drawing/2014/main" id="{81314727-E707-3AEE-2452-E85AF6DDB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4328" y="3427412"/>
            <a:ext cx="6097671" cy="28987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F602B24-85D0-BC06-DA9A-28B9D94EA454}"/>
              </a:ext>
            </a:extLst>
          </p:cNvPr>
          <p:cNvSpPr>
            <a:spLocks noGrp="1"/>
          </p:cNvSpPr>
          <p:nvPr>
            <p:ph type="sldNum" sz="quarter" idx="12"/>
          </p:nvPr>
        </p:nvSpPr>
        <p:spPr/>
        <p:txBody>
          <a:bodyPr/>
          <a:lstStyle/>
          <a:p>
            <a:fld id="{D57F1E4F-1CFF-5643-939E-217C01CDF565}" type="slidenum">
              <a:rPr lang="en-US" smtClean="0"/>
              <a:pPr/>
              <a:t>20</a:t>
            </a:fld>
            <a:endParaRPr lang="en-US"/>
          </a:p>
        </p:txBody>
      </p:sp>
    </p:spTree>
    <p:extLst>
      <p:ext uri="{BB962C8B-B14F-4D97-AF65-F5344CB8AC3E}">
        <p14:creationId xmlns:p14="http://schemas.microsoft.com/office/powerpoint/2010/main" val="3700947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94CF-E641-0110-F90E-A6C41F86F075}"/>
              </a:ext>
            </a:extLst>
          </p:cNvPr>
          <p:cNvSpPr>
            <a:spLocks noGrp="1"/>
          </p:cNvSpPr>
          <p:nvPr>
            <p:ph type="title"/>
          </p:nvPr>
        </p:nvSpPr>
        <p:spPr/>
        <p:txBody>
          <a:bodyPr/>
          <a:lstStyle/>
          <a:p>
            <a:r>
              <a:rPr lang="en-US"/>
              <a:t>Workflow and Deployment</a:t>
            </a:r>
          </a:p>
        </p:txBody>
      </p:sp>
      <p:sp>
        <p:nvSpPr>
          <p:cNvPr id="3" name="Text Placeholder 2">
            <a:extLst>
              <a:ext uri="{FF2B5EF4-FFF2-40B4-BE49-F238E27FC236}">
                <a16:creationId xmlns:a16="http://schemas.microsoft.com/office/drawing/2014/main" id="{276B8EDF-0F36-C66A-31D0-C525B61DA2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1BB5E2-1C9A-1F1B-1F89-B5517DC6F19B}"/>
              </a:ext>
            </a:extLst>
          </p:cNvPr>
          <p:cNvSpPr>
            <a:spLocks noGrp="1"/>
          </p:cNvSpPr>
          <p:nvPr>
            <p:ph type="sldNum" sz="quarter" idx="12"/>
          </p:nvPr>
        </p:nvSpPr>
        <p:spPr/>
        <p:txBody>
          <a:bodyPr/>
          <a:lstStyle/>
          <a:p>
            <a:fld id="{D57F1E4F-1CFF-5643-939E-217C01CDF565}" type="slidenum">
              <a:rPr lang="en-US" smtClean="0"/>
              <a:pPr/>
              <a:t>21</a:t>
            </a:fld>
            <a:endParaRPr lang="en-US"/>
          </a:p>
        </p:txBody>
      </p:sp>
    </p:spTree>
    <p:extLst>
      <p:ext uri="{BB962C8B-B14F-4D97-AF65-F5344CB8AC3E}">
        <p14:creationId xmlns:p14="http://schemas.microsoft.com/office/powerpoint/2010/main" val="2877857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A82C2-8C46-C6F7-ED5C-0BA9F64E8EE6}"/>
              </a:ext>
            </a:extLst>
          </p:cNvPr>
          <p:cNvSpPr>
            <a:spLocks noGrp="1"/>
          </p:cNvSpPr>
          <p:nvPr>
            <p:ph type="title"/>
          </p:nvPr>
        </p:nvSpPr>
        <p:spPr>
          <a:xfrm>
            <a:off x="581192" y="702156"/>
            <a:ext cx="11029616" cy="1013800"/>
          </a:xfrm>
        </p:spPr>
        <p:txBody>
          <a:bodyPr>
            <a:normAutofit/>
          </a:bodyPr>
          <a:lstStyle/>
          <a:p>
            <a:r>
              <a:rPr lang="en-US">
                <a:solidFill>
                  <a:srgbClr val="FFFEFF"/>
                </a:solidFill>
              </a:rPr>
              <a:t>Workflow</a:t>
            </a:r>
          </a:p>
        </p:txBody>
      </p:sp>
      <p:graphicFrame>
        <p:nvGraphicFramePr>
          <p:cNvPr id="5" name="Content Placeholder 2">
            <a:extLst>
              <a:ext uri="{FF2B5EF4-FFF2-40B4-BE49-F238E27FC236}">
                <a16:creationId xmlns:a16="http://schemas.microsoft.com/office/drawing/2014/main" id="{7002C8BA-67E7-4B72-E846-ED3B81183D5B}"/>
              </a:ext>
            </a:extLst>
          </p:cNvPr>
          <p:cNvGraphicFramePr>
            <a:graphicFrameLocks noGrp="1"/>
          </p:cNvGraphicFramePr>
          <p:nvPr>
            <p:ph idx="1"/>
            <p:extLst>
              <p:ext uri="{D42A27DB-BD31-4B8C-83A1-F6EECF244321}">
                <p14:modId xmlns:p14="http://schemas.microsoft.com/office/powerpoint/2010/main" val="334828343"/>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2982933-67B7-71C0-BC5E-707A36E4D909}"/>
              </a:ext>
            </a:extLst>
          </p:cNvPr>
          <p:cNvSpPr>
            <a:spLocks noGrp="1"/>
          </p:cNvSpPr>
          <p:nvPr>
            <p:ph type="sldNum" sz="quarter" idx="12"/>
          </p:nvPr>
        </p:nvSpPr>
        <p:spPr/>
        <p:txBody>
          <a:bodyPr/>
          <a:lstStyle/>
          <a:p>
            <a:fld id="{D57F1E4F-1CFF-5643-939E-217C01CDF565}" type="slidenum">
              <a:rPr lang="en-US" smtClean="0"/>
              <a:pPr/>
              <a:t>22</a:t>
            </a:fld>
            <a:endParaRPr lang="en-US"/>
          </a:p>
        </p:txBody>
      </p:sp>
    </p:spTree>
    <p:extLst>
      <p:ext uri="{BB962C8B-B14F-4D97-AF65-F5344CB8AC3E}">
        <p14:creationId xmlns:p14="http://schemas.microsoft.com/office/powerpoint/2010/main" val="120259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A82C2-8C46-C6F7-ED5C-0BA9F64E8EE6}"/>
              </a:ext>
            </a:extLst>
          </p:cNvPr>
          <p:cNvSpPr>
            <a:spLocks noGrp="1"/>
          </p:cNvSpPr>
          <p:nvPr>
            <p:ph type="title"/>
          </p:nvPr>
        </p:nvSpPr>
        <p:spPr>
          <a:xfrm>
            <a:off x="581192" y="702156"/>
            <a:ext cx="11029616" cy="1013800"/>
          </a:xfrm>
        </p:spPr>
        <p:txBody>
          <a:bodyPr>
            <a:normAutofit/>
          </a:bodyPr>
          <a:lstStyle/>
          <a:p>
            <a:r>
              <a:rPr lang="en-US">
                <a:solidFill>
                  <a:srgbClr val="FFFEFF"/>
                </a:solidFill>
              </a:rPr>
              <a:t>Workflow</a:t>
            </a:r>
          </a:p>
        </p:txBody>
      </p:sp>
      <p:graphicFrame>
        <p:nvGraphicFramePr>
          <p:cNvPr id="5" name="Content Placeholder 2">
            <a:extLst>
              <a:ext uri="{FF2B5EF4-FFF2-40B4-BE49-F238E27FC236}">
                <a16:creationId xmlns:a16="http://schemas.microsoft.com/office/drawing/2014/main" id="{7002C8BA-67E7-4B72-E846-ED3B81183D5B}"/>
              </a:ext>
            </a:extLst>
          </p:cNvPr>
          <p:cNvGraphicFramePr>
            <a:graphicFrameLocks noGrp="1"/>
          </p:cNvGraphicFramePr>
          <p:nvPr>
            <p:ph idx="1"/>
            <p:extLst>
              <p:ext uri="{D42A27DB-BD31-4B8C-83A1-F6EECF244321}">
                <p14:modId xmlns:p14="http://schemas.microsoft.com/office/powerpoint/2010/main" val="263138976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F7672DDF-7968-495B-4739-5B634D7403E2}"/>
              </a:ext>
            </a:extLst>
          </p:cNvPr>
          <p:cNvSpPr>
            <a:spLocks noGrp="1"/>
          </p:cNvSpPr>
          <p:nvPr>
            <p:ph type="sldNum" sz="quarter" idx="12"/>
          </p:nvPr>
        </p:nvSpPr>
        <p:spPr/>
        <p:txBody>
          <a:bodyPr/>
          <a:lstStyle/>
          <a:p>
            <a:fld id="{D57F1E4F-1CFF-5643-939E-217C01CDF565}" type="slidenum">
              <a:rPr lang="en-US" smtClean="0"/>
              <a:pPr/>
              <a:t>23</a:t>
            </a:fld>
            <a:endParaRPr lang="en-US"/>
          </a:p>
        </p:txBody>
      </p:sp>
    </p:spTree>
    <p:extLst>
      <p:ext uri="{BB962C8B-B14F-4D97-AF65-F5344CB8AC3E}">
        <p14:creationId xmlns:p14="http://schemas.microsoft.com/office/powerpoint/2010/main" val="1357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449B-4727-4E52-3B39-D25EF8665E77}"/>
              </a:ext>
            </a:extLst>
          </p:cNvPr>
          <p:cNvSpPr>
            <a:spLocks noGrp="1"/>
          </p:cNvSpPr>
          <p:nvPr>
            <p:ph type="title"/>
          </p:nvPr>
        </p:nvSpPr>
        <p:spPr>
          <a:xfrm>
            <a:off x="581192" y="702156"/>
            <a:ext cx="11029616" cy="1013800"/>
          </a:xfrm>
        </p:spPr>
        <p:txBody>
          <a:bodyPr>
            <a:normAutofit/>
          </a:bodyPr>
          <a:lstStyle/>
          <a:p>
            <a:r>
              <a:rPr lang="en-US">
                <a:solidFill>
                  <a:srgbClr val="FFFEFF"/>
                </a:solidFill>
              </a:rPr>
              <a:t>deployment</a:t>
            </a:r>
          </a:p>
        </p:txBody>
      </p:sp>
      <p:graphicFrame>
        <p:nvGraphicFramePr>
          <p:cNvPr id="6" name="Content Placeholder 2">
            <a:extLst>
              <a:ext uri="{FF2B5EF4-FFF2-40B4-BE49-F238E27FC236}">
                <a16:creationId xmlns:a16="http://schemas.microsoft.com/office/drawing/2014/main" id="{776F60A9-E241-414C-8A49-059DE255AA7F}"/>
              </a:ext>
            </a:extLst>
          </p:cNvPr>
          <p:cNvGraphicFramePr>
            <a:graphicFrameLocks noGrp="1"/>
          </p:cNvGraphicFramePr>
          <p:nvPr>
            <p:ph idx="1"/>
            <p:extLst>
              <p:ext uri="{D42A27DB-BD31-4B8C-83A1-F6EECF244321}">
                <p14:modId xmlns:p14="http://schemas.microsoft.com/office/powerpoint/2010/main" val="343713528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FFA77B67-BD2D-8E9A-1CAB-711DADF91DED}"/>
              </a:ext>
            </a:extLst>
          </p:cNvPr>
          <p:cNvCxnSpPr/>
          <p:nvPr/>
        </p:nvCxnSpPr>
        <p:spPr>
          <a:xfrm>
            <a:off x="2978220" y="2886075"/>
            <a:ext cx="0" cy="22669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Slide Number Placeholder 2">
            <a:extLst>
              <a:ext uri="{FF2B5EF4-FFF2-40B4-BE49-F238E27FC236}">
                <a16:creationId xmlns:a16="http://schemas.microsoft.com/office/drawing/2014/main" id="{CEF8E5D6-F714-BD79-70A4-D8A77E94DFF8}"/>
              </a:ext>
            </a:extLst>
          </p:cNvPr>
          <p:cNvSpPr>
            <a:spLocks noGrp="1"/>
          </p:cNvSpPr>
          <p:nvPr>
            <p:ph type="sldNum" sz="quarter" idx="12"/>
          </p:nvPr>
        </p:nvSpPr>
        <p:spPr/>
        <p:txBody>
          <a:bodyPr/>
          <a:lstStyle/>
          <a:p>
            <a:fld id="{D57F1E4F-1CFF-5643-939E-217C01CDF565}" type="slidenum">
              <a:rPr lang="en-US" smtClean="0"/>
              <a:pPr/>
              <a:t>24</a:t>
            </a:fld>
            <a:endParaRPr lang="en-US"/>
          </a:p>
        </p:txBody>
      </p:sp>
    </p:spTree>
    <p:extLst>
      <p:ext uri="{BB962C8B-B14F-4D97-AF65-F5344CB8AC3E}">
        <p14:creationId xmlns:p14="http://schemas.microsoft.com/office/powerpoint/2010/main" val="354156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2EEC-07B3-0343-949E-7DFAD064950C}"/>
              </a:ext>
            </a:extLst>
          </p:cNvPr>
          <p:cNvSpPr>
            <a:spLocks noGrp="1"/>
          </p:cNvSpPr>
          <p:nvPr>
            <p:ph type="title"/>
          </p:nvPr>
        </p:nvSpPr>
        <p:spPr/>
        <p:txBody>
          <a:bodyPr/>
          <a:lstStyle/>
          <a:p>
            <a:r>
              <a:rPr lang="en-US"/>
              <a:t>Lesson Learned</a:t>
            </a:r>
          </a:p>
        </p:txBody>
      </p:sp>
      <p:sp>
        <p:nvSpPr>
          <p:cNvPr id="3" name="Content Placeholder 2">
            <a:extLst>
              <a:ext uri="{FF2B5EF4-FFF2-40B4-BE49-F238E27FC236}">
                <a16:creationId xmlns:a16="http://schemas.microsoft.com/office/drawing/2014/main" id="{48547CD9-AF32-0FBD-32F4-39CD419E0AB1}"/>
              </a:ext>
            </a:extLst>
          </p:cNvPr>
          <p:cNvSpPr>
            <a:spLocks noGrp="1"/>
          </p:cNvSpPr>
          <p:nvPr>
            <p:ph idx="1"/>
          </p:nvPr>
        </p:nvSpPr>
        <p:spPr>
          <a:xfrm>
            <a:off x="581192" y="2180496"/>
            <a:ext cx="11029615" cy="3975348"/>
          </a:xfrm>
        </p:spPr>
        <p:txBody>
          <a:bodyPr>
            <a:normAutofit/>
          </a:bodyPr>
          <a:lstStyle/>
          <a:p>
            <a:r>
              <a:rPr lang="en-US"/>
              <a:t>Improvements:</a:t>
            </a:r>
          </a:p>
          <a:p>
            <a:pPr lvl="1"/>
            <a:r>
              <a:rPr lang="en-US"/>
              <a:t>Set up continuous deployment early</a:t>
            </a:r>
          </a:p>
          <a:p>
            <a:pPr lvl="1"/>
            <a:r>
              <a:rPr lang="en-US"/>
              <a:t>No established naming scheme (had camelCase, kabob-case, </a:t>
            </a:r>
            <a:r>
              <a:rPr lang="en-US" err="1"/>
              <a:t>snake_case</a:t>
            </a:r>
            <a:r>
              <a:rPr lang="en-US"/>
              <a:t>, and Title Case)</a:t>
            </a:r>
          </a:p>
          <a:p>
            <a:pPr lvl="1"/>
            <a:r>
              <a:rPr lang="en-US"/>
              <a:t>Started testing too late</a:t>
            </a:r>
          </a:p>
          <a:p>
            <a:pPr lvl="1"/>
            <a:r>
              <a:rPr lang="en-US"/>
              <a:t>No front-end testing framework</a:t>
            </a:r>
          </a:p>
          <a:p>
            <a:r>
              <a:rPr lang="en-US"/>
              <a:t>What to keep the same:</a:t>
            </a:r>
          </a:p>
          <a:p>
            <a:pPr lvl="1"/>
            <a:r>
              <a:rPr lang="en-US"/>
              <a:t>Client meetings frequency</a:t>
            </a:r>
          </a:p>
          <a:p>
            <a:pPr lvl="1"/>
            <a:r>
              <a:rPr lang="en-US"/>
              <a:t>Requiring code reviews</a:t>
            </a:r>
          </a:p>
          <a:p>
            <a:pPr lvl="1"/>
            <a:r>
              <a:rPr lang="en-US"/>
              <a:t>Kanban</a:t>
            </a:r>
          </a:p>
        </p:txBody>
      </p:sp>
      <p:pic>
        <p:nvPicPr>
          <p:cNvPr id="5" name="Picture 4">
            <a:extLst>
              <a:ext uri="{FF2B5EF4-FFF2-40B4-BE49-F238E27FC236}">
                <a16:creationId xmlns:a16="http://schemas.microsoft.com/office/drawing/2014/main" id="{1B66AFF9-B9EA-8F82-C069-FE0B51A59856}"/>
              </a:ext>
            </a:extLst>
          </p:cNvPr>
          <p:cNvPicPr>
            <a:picLocks noChangeAspect="1"/>
          </p:cNvPicPr>
          <p:nvPr/>
        </p:nvPicPr>
        <p:blipFill>
          <a:blip r:embed="rId3"/>
          <a:stretch>
            <a:fillRect/>
          </a:stretch>
        </p:blipFill>
        <p:spPr>
          <a:xfrm>
            <a:off x="8646195" y="2910861"/>
            <a:ext cx="2428893" cy="125730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290C5CB-80DF-D21D-4944-90B339F64FD8}"/>
              </a:ext>
            </a:extLst>
          </p:cNvPr>
          <p:cNvSpPr>
            <a:spLocks noGrp="1"/>
          </p:cNvSpPr>
          <p:nvPr>
            <p:ph type="sldNum" sz="quarter" idx="12"/>
          </p:nvPr>
        </p:nvSpPr>
        <p:spPr/>
        <p:txBody>
          <a:bodyPr/>
          <a:lstStyle/>
          <a:p>
            <a:fld id="{D57F1E4F-1CFF-5643-939E-217C01CDF565}" type="slidenum">
              <a:rPr lang="en-US" smtClean="0"/>
              <a:pPr/>
              <a:t>25</a:t>
            </a:fld>
            <a:endParaRPr lang="en-US"/>
          </a:p>
        </p:txBody>
      </p:sp>
    </p:spTree>
    <p:extLst>
      <p:ext uri="{BB962C8B-B14F-4D97-AF65-F5344CB8AC3E}">
        <p14:creationId xmlns:p14="http://schemas.microsoft.com/office/powerpoint/2010/main" val="1455631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2019-E6C6-8AA5-AC84-5FD1F00AA694}"/>
              </a:ext>
            </a:extLst>
          </p:cNvPr>
          <p:cNvSpPr>
            <a:spLocks noGrp="1"/>
          </p:cNvSpPr>
          <p:nvPr>
            <p:ph type="title"/>
          </p:nvPr>
        </p:nvSpPr>
        <p:spPr/>
        <p:txBody>
          <a:bodyPr/>
          <a:lstStyle/>
          <a:p>
            <a:r>
              <a:rPr lang="en-US"/>
              <a:t>Summary and Potential Future features</a:t>
            </a:r>
          </a:p>
        </p:txBody>
      </p:sp>
      <p:sp>
        <p:nvSpPr>
          <p:cNvPr id="3" name="Content Placeholder 2">
            <a:extLst>
              <a:ext uri="{FF2B5EF4-FFF2-40B4-BE49-F238E27FC236}">
                <a16:creationId xmlns:a16="http://schemas.microsoft.com/office/drawing/2014/main" id="{2153B564-ADD8-1770-88A2-F787539D79B9}"/>
              </a:ext>
            </a:extLst>
          </p:cNvPr>
          <p:cNvSpPr>
            <a:spLocks noGrp="1"/>
          </p:cNvSpPr>
          <p:nvPr>
            <p:ph idx="1"/>
          </p:nvPr>
        </p:nvSpPr>
        <p:spPr>
          <a:xfrm>
            <a:off x="581193" y="1929508"/>
            <a:ext cx="11029615" cy="4391754"/>
          </a:xfrm>
        </p:spPr>
        <p:txBody>
          <a:bodyPr>
            <a:normAutofit/>
          </a:bodyPr>
          <a:lstStyle/>
          <a:p>
            <a:r>
              <a:rPr lang="en-US" dirty="0"/>
              <a:t>Summary</a:t>
            </a:r>
          </a:p>
          <a:p>
            <a:pPr lvl="1"/>
            <a:r>
              <a:rPr lang="en-US" dirty="0"/>
              <a:t>We deployed the software last week. Hooray! </a:t>
            </a:r>
          </a:p>
          <a:p>
            <a:pPr lvl="1"/>
            <a:r>
              <a:rPr lang="en-US" dirty="0"/>
              <a:t>The software is feature complete and our client is happy!</a:t>
            </a:r>
          </a:p>
          <a:p>
            <a:pPr lvl="1"/>
            <a:r>
              <a:rPr lang="en-US" dirty="0"/>
              <a:t>Client testing so far has indicated that the software is stable. </a:t>
            </a:r>
          </a:p>
          <a:p>
            <a:r>
              <a:rPr lang="en-US" dirty="0"/>
              <a:t>Potential Future Add-ons</a:t>
            </a:r>
          </a:p>
          <a:p>
            <a:pPr lvl="1"/>
            <a:r>
              <a:rPr lang="en-US" dirty="0"/>
              <a:t>Automated statistic analysis – Automate manpower projections</a:t>
            </a:r>
          </a:p>
          <a:p>
            <a:pPr lvl="1"/>
            <a:r>
              <a:rPr lang="en-US" dirty="0"/>
              <a:t>Internet portal for employee – Alternative to manually messaging employees</a:t>
            </a:r>
          </a:p>
          <a:p>
            <a:pPr lvl="1"/>
            <a:r>
              <a:rPr lang="en-US" dirty="0"/>
              <a:t>Detailed user input tracking to allow for “actions log” and “advanced undo”</a:t>
            </a:r>
          </a:p>
          <a:p>
            <a:pPr lvl="1"/>
            <a:r>
              <a:rPr lang="en-US" dirty="0"/>
              <a:t>Adding new graphs</a:t>
            </a:r>
          </a:p>
        </p:txBody>
      </p:sp>
      <p:sp>
        <p:nvSpPr>
          <p:cNvPr id="5" name="Slide Number Placeholder 4">
            <a:extLst>
              <a:ext uri="{FF2B5EF4-FFF2-40B4-BE49-F238E27FC236}">
                <a16:creationId xmlns:a16="http://schemas.microsoft.com/office/drawing/2014/main" id="{74586E65-AA6E-E579-1A55-734B2999F197}"/>
              </a:ext>
            </a:extLst>
          </p:cNvPr>
          <p:cNvSpPr>
            <a:spLocks noGrp="1"/>
          </p:cNvSpPr>
          <p:nvPr>
            <p:ph type="sldNum" sz="quarter" idx="12"/>
          </p:nvPr>
        </p:nvSpPr>
        <p:spPr/>
        <p:txBody>
          <a:bodyPr/>
          <a:lstStyle/>
          <a:p>
            <a:fld id="{D57F1E4F-1CFF-5643-939E-217C01CDF565}" type="slidenum">
              <a:rPr lang="en-US" smtClean="0"/>
              <a:pPr/>
              <a:t>26</a:t>
            </a:fld>
            <a:endParaRPr lang="en-US"/>
          </a:p>
        </p:txBody>
      </p:sp>
    </p:spTree>
    <p:extLst>
      <p:ext uri="{BB962C8B-B14F-4D97-AF65-F5344CB8AC3E}">
        <p14:creationId xmlns:p14="http://schemas.microsoft.com/office/powerpoint/2010/main" val="900713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4496-5176-67AF-6574-DD1367C04903}"/>
              </a:ext>
            </a:extLst>
          </p:cNvPr>
          <p:cNvSpPr>
            <a:spLocks noGrp="1"/>
          </p:cNvSpPr>
          <p:nvPr>
            <p:ph type="title"/>
          </p:nvPr>
        </p:nvSpPr>
        <p:spPr/>
        <p:txBody>
          <a:bodyPr/>
          <a:lstStyle/>
          <a:p>
            <a:r>
              <a:rPr lang="en-US"/>
              <a:t>Project Management</a:t>
            </a:r>
            <a:br>
              <a:rPr lang="en-US"/>
            </a:br>
            <a:endParaRPr lang="en-US"/>
          </a:p>
        </p:txBody>
      </p:sp>
      <p:sp>
        <p:nvSpPr>
          <p:cNvPr id="4" name="Slide Number Placeholder 3">
            <a:extLst>
              <a:ext uri="{FF2B5EF4-FFF2-40B4-BE49-F238E27FC236}">
                <a16:creationId xmlns:a16="http://schemas.microsoft.com/office/drawing/2014/main" id="{5DD37587-651A-5368-0E1A-DB9149781169}"/>
              </a:ext>
            </a:extLst>
          </p:cNvPr>
          <p:cNvSpPr>
            <a:spLocks noGrp="1"/>
          </p:cNvSpPr>
          <p:nvPr>
            <p:ph type="sldNum" sz="quarter" idx="12"/>
          </p:nvPr>
        </p:nvSpPr>
        <p:spPr/>
        <p:txBody>
          <a:bodyPr/>
          <a:lstStyle/>
          <a:p>
            <a:fld id="{D57F1E4F-1CFF-5643-939E-217C01CDF565}" type="slidenum">
              <a:rPr lang="en-US" smtClean="0"/>
              <a:pPr/>
              <a:t>27</a:t>
            </a:fld>
            <a:endParaRPr lang="en-US"/>
          </a:p>
        </p:txBody>
      </p:sp>
    </p:spTree>
    <p:extLst>
      <p:ext uri="{BB962C8B-B14F-4D97-AF65-F5344CB8AC3E}">
        <p14:creationId xmlns:p14="http://schemas.microsoft.com/office/powerpoint/2010/main" val="1337121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7" name="Rectangle 16">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9" name="Rectangle 18">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Rectangle 20">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3" name="Rectangle 22">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E4DA3459-0BA7-7C16-032F-65922C1F12C6}"/>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a:t>GitHub Stats</a:t>
            </a:r>
          </a:p>
        </p:txBody>
      </p:sp>
      <p:sp>
        <p:nvSpPr>
          <p:cNvPr id="27" name="Rectangle 26">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9" name="Rectangle 28">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1" name="Rectangle 30">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 name="Content Placeholder 2">
            <a:extLst>
              <a:ext uri="{FF2B5EF4-FFF2-40B4-BE49-F238E27FC236}">
                <a16:creationId xmlns:a16="http://schemas.microsoft.com/office/drawing/2014/main" id="{E8FCB072-E463-E206-2B0A-6D4035576438}"/>
              </a:ext>
            </a:extLst>
          </p:cNvPr>
          <p:cNvSpPr>
            <a:spLocks noGrp="1"/>
          </p:cNvSpPr>
          <p:nvPr>
            <p:ph sz="half" idx="1"/>
          </p:nvPr>
        </p:nvSpPr>
        <p:spPr>
          <a:xfrm>
            <a:off x="4561870" y="723899"/>
            <a:ext cx="7183597" cy="3678303"/>
          </a:xfrm>
        </p:spPr>
        <p:txBody>
          <a:bodyPr vert="horz" lIns="91440" tIns="45720" rIns="91440" bIns="45720" rtlCol="0" anchor="ctr">
            <a:normAutofit/>
          </a:bodyPr>
          <a:lstStyle/>
          <a:p>
            <a:r>
              <a:rPr lang="en-US"/>
              <a:t>102 pull requests merged</a:t>
            </a:r>
          </a:p>
          <a:p>
            <a:r>
              <a:rPr lang="en-US"/>
              <a:t>228 tracked tasks completed</a:t>
            </a:r>
          </a:p>
          <a:p>
            <a:r>
              <a:rPr lang="en-US"/>
              <a:t>94 branches</a:t>
            </a:r>
          </a:p>
          <a:p>
            <a:r>
              <a:rPr lang="en-US"/>
              <a:t>&gt;1300 commits</a:t>
            </a:r>
          </a:p>
          <a:p>
            <a:r>
              <a:rPr lang="en-US"/>
              <a:t>Drone builds: 509</a:t>
            </a:r>
          </a:p>
        </p:txBody>
      </p:sp>
      <p:pic>
        <p:nvPicPr>
          <p:cNvPr id="10" name="Content Placeholder 9">
            <a:extLst>
              <a:ext uri="{FF2B5EF4-FFF2-40B4-BE49-F238E27FC236}">
                <a16:creationId xmlns:a16="http://schemas.microsoft.com/office/drawing/2014/main" id="{9FB37BFB-280C-DE78-892B-FCF269BE81AA}"/>
              </a:ext>
            </a:extLst>
          </p:cNvPr>
          <p:cNvPicPr>
            <a:picLocks noGrp="1" noChangeAspect="1"/>
          </p:cNvPicPr>
          <p:nvPr>
            <p:ph sz="half" idx="2"/>
          </p:nvPr>
        </p:nvPicPr>
        <p:blipFill>
          <a:blip r:embed="rId3"/>
          <a:stretch>
            <a:fillRect/>
          </a:stretch>
        </p:blipFill>
        <p:spPr>
          <a:xfrm>
            <a:off x="4561870" y="4722242"/>
            <a:ext cx="4997482" cy="1624183"/>
          </a:xfrm>
          <a:prstGeom prst="rect">
            <a:avLst/>
          </a:prstGeom>
        </p:spPr>
      </p:pic>
      <p:sp>
        <p:nvSpPr>
          <p:cNvPr id="11" name="Slide Number Placeholder 10">
            <a:extLst>
              <a:ext uri="{FF2B5EF4-FFF2-40B4-BE49-F238E27FC236}">
                <a16:creationId xmlns:a16="http://schemas.microsoft.com/office/drawing/2014/main" id="{AFBE2A72-E261-4AC7-AEA7-EFF4B4A20E50}"/>
              </a:ext>
            </a:extLst>
          </p:cNvPr>
          <p:cNvSpPr>
            <a:spLocks noGrp="1"/>
          </p:cNvSpPr>
          <p:nvPr>
            <p:ph type="sldNum" sz="quarter" idx="12"/>
          </p:nvPr>
        </p:nvSpPr>
        <p:spPr/>
        <p:txBody>
          <a:bodyPr/>
          <a:lstStyle/>
          <a:p>
            <a:fld id="{D57F1E4F-1CFF-5643-939E-217C01CDF565}" type="slidenum">
              <a:rPr lang="en-US" smtClean="0"/>
              <a:pPr/>
              <a:t>28</a:t>
            </a:fld>
            <a:endParaRPr lang="en-US"/>
          </a:p>
        </p:txBody>
      </p:sp>
    </p:spTree>
    <p:extLst>
      <p:ext uri="{BB962C8B-B14F-4D97-AF65-F5344CB8AC3E}">
        <p14:creationId xmlns:p14="http://schemas.microsoft.com/office/powerpoint/2010/main" val="2597461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BAFA-F60E-F277-83BA-5DF243206871}"/>
              </a:ext>
            </a:extLst>
          </p:cNvPr>
          <p:cNvSpPr>
            <a:spLocks noGrp="1"/>
          </p:cNvSpPr>
          <p:nvPr>
            <p:ph type="title"/>
          </p:nvPr>
        </p:nvSpPr>
        <p:spPr/>
        <p:txBody>
          <a:bodyPr/>
          <a:lstStyle/>
          <a:p>
            <a:r>
              <a:rPr lang="en-US"/>
              <a:t>Feature list</a:t>
            </a:r>
          </a:p>
        </p:txBody>
      </p:sp>
      <p:graphicFrame>
        <p:nvGraphicFramePr>
          <p:cNvPr id="5" name="Content Placeholder 4">
            <a:extLst>
              <a:ext uri="{FF2B5EF4-FFF2-40B4-BE49-F238E27FC236}">
                <a16:creationId xmlns:a16="http://schemas.microsoft.com/office/drawing/2014/main" id="{F48416AC-0B1C-DB45-581F-D2074CF54459}"/>
              </a:ext>
            </a:extLst>
          </p:cNvPr>
          <p:cNvGraphicFramePr>
            <a:graphicFrameLocks noGrp="1"/>
          </p:cNvGraphicFramePr>
          <p:nvPr>
            <p:ph sz="half" idx="1"/>
            <p:extLst>
              <p:ext uri="{D42A27DB-BD31-4B8C-83A1-F6EECF244321}">
                <p14:modId xmlns:p14="http://schemas.microsoft.com/office/powerpoint/2010/main" val="3650965743"/>
              </p:ext>
            </p:extLst>
          </p:nvPr>
        </p:nvGraphicFramePr>
        <p:xfrm>
          <a:off x="685799" y="1959970"/>
          <a:ext cx="5213352" cy="4593240"/>
        </p:xfrm>
        <a:graphic>
          <a:graphicData uri="http://schemas.openxmlformats.org/drawingml/2006/table">
            <a:tbl>
              <a:tblPr>
                <a:tableStyleId>{5C22544A-7EE6-4342-B048-85BDC9FD1C3A}</a:tableStyleId>
              </a:tblPr>
              <a:tblGrid>
                <a:gridCol w="165228">
                  <a:extLst>
                    <a:ext uri="{9D8B030D-6E8A-4147-A177-3AD203B41FA5}">
                      <a16:colId xmlns:a16="http://schemas.microsoft.com/office/drawing/2014/main" val="1293734966"/>
                    </a:ext>
                  </a:extLst>
                </a:gridCol>
                <a:gridCol w="3280629">
                  <a:extLst>
                    <a:ext uri="{9D8B030D-6E8A-4147-A177-3AD203B41FA5}">
                      <a16:colId xmlns:a16="http://schemas.microsoft.com/office/drawing/2014/main" val="684326589"/>
                    </a:ext>
                  </a:extLst>
                </a:gridCol>
                <a:gridCol w="515247">
                  <a:extLst>
                    <a:ext uri="{9D8B030D-6E8A-4147-A177-3AD203B41FA5}">
                      <a16:colId xmlns:a16="http://schemas.microsoft.com/office/drawing/2014/main" val="3768633237"/>
                    </a:ext>
                  </a:extLst>
                </a:gridCol>
                <a:gridCol w="1252248">
                  <a:extLst>
                    <a:ext uri="{9D8B030D-6E8A-4147-A177-3AD203B41FA5}">
                      <a16:colId xmlns:a16="http://schemas.microsoft.com/office/drawing/2014/main" val="3671835338"/>
                    </a:ext>
                  </a:extLst>
                </a:gridCol>
              </a:tblGrid>
              <a:tr h="153108">
                <a:tc>
                  <a:txBody>
                    <a:bodyPr/>
                    <a:lstStyle/>
                    <a:p>
                      <a:pPr algn="ctr"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Features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Status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Note</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279466717"/>
                  </a:ext>
                </a:extLst>
              </a:tr>
              <a:tr h="153108">
                <a:tc>
                  <a:txBody>
                    <a:bodyPr/>
                    <a:lstStyle/>
                    <a:p>
                      <a:pPr algn="ctr" fontAlgn="b"/>
                      <a:r>
                        <a:rPr lang="en-CA" sz="700" u="none" strike="noStrike">
                          <a:effectLst/>
                        </a:rPr>
                        <a:t>1</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Job Page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264755367"/>
                  </a:ext>
                </a:extLst>
              </a:tr>
              <a:tr h="153108">
                <a:tc>
                  <a:txBody>
                    <a:bodyPr/>
                    <a:lstStyle/>
                    <a:p>
                      <a:pPr algn="ctr" fontAlgn="b"/>
                      <a:r>
                        <a:rPr lang="en-CA" sz="700" u="none" strike="noStrike">
                          <a:effectLst/>
                        </a:rPr>
                        <a:t>2</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Allocate/Move Employee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799879041"/>
                  </a:ext>
                </a:extLst>
              </a:tr>
              <a:tr h="153108">
                <a:tc>
                  <a:txBody>
                    <a:bodyPr/>
                    <a:lstStyle/>
                    <a:p>
                      <a:pPr algn="ctr" fontAlgn="b"/>
                      <a:r>
                        <a:rPr lang="en-CA" sz="700" u="none" strike="noStrike">
                          <a:effectLst/>
                        </a:rPr>
                        <a:t>3</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Add New Job</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209073858"/>
                  </a:ext>
                </a:extLst>
              </a:tr>
              <a:tr h="153108">
                <a:tc>
                  <a:txBody>
                    <a:bodyPr/>
                    <a:lstStyle/>
                    <a:p>
                      <a:pPr algn="ctr" fontAlgn="b"/>
                      <a:r>
                        <a:rPr lang="en-CA" sz="700" u="none" strike="noStrike">
                          <a:effectLst/>
                        </a:rPr>
                        <a:t>4</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Add New Employee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062843554"/>
                  </a:ext>
                </a:extLst>
              </a:tr>
              <a:tr h="153108">
                <a:tc>
                  <a:txBody>
                    <a:bodyPr/>
                    <a:lstStyle/>
                    <a:p>
                      <a:pPr algn="ctr" fontAlgn="b"/>
                      <a:r>
                        <a:rPr lang="en-CA" sz="700" u="none" strike="noStrike">
                          <a:effectLst/>
                        </a:rPr>
                        <a:t>5</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Edit Outlook (Projection)</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4142036575"/>
                  </a:ext>
                </a:extLst>
              </a:tr>
              <a:tr h="153108">
                <a:tc>
                  <a:txBody>
                    <a:bodyPr/>
                    <a:lstStyle/>
                    <a:p>
                      <a:pPr algn="ctr" fontAlgn="b"/>
                      <a:r>
                        <a:rPr lang="en-CA" sz="700" u="none" strike="noStrike">
                          <a:effectLst/>
                        </a:rPr>
                        <a:t>6</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Employee List</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not really use case</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617677964"/>
                  </a:ext>
                </a:extLst>
              </a:tr>
              <a:tr h="153108">
                <a:tc>
                  <a:txBody>
                    <a:bodyPr/>
                    <a:lstStyle/>
                    <a:p>
                      <a:pPr algn="ctr" fontAlgn="b"/>
                      <a:r>
                        <a:rPr lang="en-CA" sz="700" u="none" strike="noStrike">
                          <a:effectLst/>
                        </a:rPr>
                        <a:t>7</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Show All/Unassigned Employees - Job page - via employee list</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4104313502"/>
                  </a:ext>
                </a:extLst>
              </a:tr>
              <a:tr h="153108">
                <a:tc>
                  <a:txBody>
                    <a:bodyPr/>
                    <a:lstStyle/>
                    <a:p>
                      <a:pPr algn="ctr" fontAlgn="b"/>
                      <a:r>
                        <a:rPr lang="en-CA" sz="700" u="none" strike="noStrike">
                          <a:effectLst/>
                        </a:rPr>
                        <a:t>8</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Change Active Status [Active/Inactive/School]</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929772356"/>
                  </a:ext>
                </a:extLst>
              </a:tr>
              <a:tr h="153108">
                <a:tc>
                  <a:txBody>
                    <a:bodyPr/>
                    <a:lstStyle/>
                    <a:p>
                      <a:pPr algn="ctr" fontAlgn="b"/>
                      <a:r>
                        <a:rPr lang="en-CA" sz="700" u="none" strike="noStrike">
                          <a:effectLst/>
                        </a:rPr>
                        <a:t>9</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Employee Details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384677619"/>
                  </a:ext>
                </a:extLst>
              </a:tr>
              <a:tr h="153108">
                <a:tc>
                  <a:txBody>
                    <a:bodyPr/>
                    <a:lstStyle/>
                    <a:p>
                      <a:pPr algn="ctr" fontAlgn="b"/>
                      <a:r>
                        <a:rPr lang="en-CA" sz="700" u="none" strike="noStrike">
                          <a:effectLst/>
                        </a:rPr>
                        <a:t>10</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Edit Employee Details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619509170"/>
                  </a:ext>
                </a:extLst>
              </a:tr>
              <a:tr h="153108">
                <a:tc>
                  <a:txBody>
                    <a:bodyPr/>
                    <a:lstStyle/>
                    <a:p>
                      <a:pPr algn="ctr" fontAlgn="b"/>
                      <a:r>
                        <a:rPr lang="en-CA" sz="700" u="none" strike="noStrike">
                          <a:effectLst/>
                        </a:rPr>
                        <a:t>11</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Job Details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820527711"/>
                  </a:ext>
                </a:extLst>
              </a:tr>
              <a:tr h="153108">
                <a:tc>
                  <a:txBody>
                    <a:bodyPr/>
                    <a:lstStyle/>
                    <a:p>
                      <a:pPr algn="ctr" fontAlgn="b"/>
                      <a:r>
                        <a:rPr lang="en-CA" sz="700" u="none" strike="noStrike">
                          <a:effectLst/>
                        </a:rPr>
                        <a:t>12</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Edit Job Details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4248924014"/>
                  </a:ext>
                </a:extLst>
              </a:tr>
              <a:tr h="153108">
                <a:tc>
                  <a:txBody>
                    <a:bodyPr/>
                    <a:lstStyle/>
                    <a:p>
                      <a:pPr algn="ctr" fontAlgn="b"/>
                      <a:r>
                        <a:rPr lang="en-CA" sz="700" u="none" strike="noStrike">
                          <a:effectLst/>
                        </a:rPr>
                        <a:t>13</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Delete Employee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334291339"/>
                  </a:ext>
                </a:extLst>
              </a:tr>
              <a:tr h="153108">
                <a:tc>
                  <a:txBody>
                    <a:bodyPr/>
                    <a:lstStyle/>
                    <a:p>
                      <a:pPr algn="ctr" fontAlgn="b"/>
                      <a:r>
                        <a:rPr lang="en-CA" sz="700" u="none" strike="noStrike">
                          <a:effectLst/>
                        </a:rPr>
                        <a:t>14</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Delete Job</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1683403"/>
                  </a:ext>
                </a:extLst>
              </a:tr>
              <a:tr h="153108">
                <a:tc>
                  <a:txBody>
                    <a:bodyPr/>
                    <a:lstStyle/>
                    <a:p>
                      <a:pPr algn="ctr" fontAlgn="b"/>
                      <a:r>
                        <a:rPr lang="en-CA" sz="700" u="none" strike="noStrike">
                          <a:effectLst/>
                        </a:rPr>
                        <a:t>15</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Employee Totals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not really use case</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673251437"/>
                  </a:ext>
                </a:extLst>
              </a:tr>
              <a:tr h="153108">
                <a:tc>
                  <a:txBody>
                    <a:bodyPr/>
                    <a:lstStyle/>
                    <a:p>
                      <a:pPr algn="ctr" fontAlgn="b"/>
                      <a:r>
                        <a:rPr lang="en-CA" sz="700" u="none" strike="noStrike">
                          <a:effectLst/>
                        </a:rPr>
                        <a:t>16</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Auto Refresh</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not really use case</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478127889"/>
                  </a:ext>
                </a:extLst>
              </a:tr>
              <a:tr h="153108">
                <a:tc>
                  <a:txBody>
                    <a:bodyPr/>
                    <a:lstStyle/>
                    <a:p>
                      <a:pPr algn="ctr" fontAlgn="b"/>
                      <a:r>
                        <a:rPr lang="en-CA" sz="700" u="none" strike="noStrike">
                          <a:effectLst/>
                        </a:rPr>
                        <a:t>17</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Duplicate Employee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749206663"/>
                  </a:ext>
                </a:extLst>
              </a:tr>
              <a:tr h="153108">
                <a:tc>
                  <a:txBody>
                    <a:bodyPr/>
                    <a:lstStyle/>
                    <a:p>
                      <a:pPr algn="ctr" fontAlgn="b"/>
                      <a:r>
                        <a:rPr lang="en-CA" sz="700" u="none" strike="noStrike">
                          <a:effectLst/>
                        </a:rPr>
                        <a:t>18</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Login/Admin Login</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431722900"/>
                  </a:ext>
                </a:extLst>
              </a:tr>
              <a:tr h="153108">
                <a:tc>
                  <a:txBody>
                    <a:bodyPr/>
                    <a:lstStyle/>
                    <a:p>
                      <a:pPr algn="ctr" fontAlgn="b"/>
                      <a:r>
                        <a:rPr lang="en-CA" sz="700" u="none" strike="noStrike">
                          <a:effectLst/>
                        </a:rPr>
                        <a:t>19</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Logout</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001866721"/>
                  </a:ext>
                </a:extLst>
              </a:tr>
              <a:tr h="153108">
                <a:tc>
                  <a:txBody>
                    <a:bodyPr/>
                    <a:lstStyle/>
                    <a:p>
                      <a:pPr algn="ctr" fontAlgn="b"/>
                      <a:r>
                        <a:rPr lang="en-CA" sz="700" u="none" strike="noStrike">
                          <a:effectLst/>
                        </a:rPr>
                        <a:t>20</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Manager/Admin Navbar</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not really use case</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305103590"/>
                  </a:ext>
                </a:extLst>
              </a:tr>
              <a:tr h="153108">
                <a:tc>
                  <a:txBody>
                    <a:bodyPr/>
                    <a:lstStyle/>
                    <a:p>
                      <a:pPr algn="ctr" fontAlgn="b"/>
                      <a:r>
                        <a:rPr lang="en-CA" sz="700" u="none" strike="noStrike">
                          <a:effectLst/>
                        </a:rPr>
                        <a:t>21</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Account Page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3334109898"/>
                  </a:ext>
                </a:extLst>
              </a:tr>
              <a:tr h="153108">
                <a:tc>
                  <a:txBody>
                    <a:bodyPr/>
                    <a:lstStyle/>
                    <a:p>
                      <a:pPr algn="ctr" fontAlgn="b"/>
                      <a:r>
                        <a:rPr lang="en-CA" sz="700" u="none" strike="noStrike">
                          <a:effectLst/>
                        </a:rPr>
                        <a:t>22</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Change Password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4291615143"/>
                  </a:ext>
                </a:extLst>
              </a:tr>
              <a:tr h="153108">
                <a:tc>
                  <a:txBody>
                    <a:bodyPr/>
                    <a:lstStyle/>
                    <a:p>
                      <a:pPr algn="ctr" fontAlgn="b"/>
                      <a:r>
                        <a:rPr lang="en-CA" sz="700" u="none" strike="noStrike">
                          <a:effectLst/>
                        </a:rPr>
                        <a:t>23</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Presenter View</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612682126"/>
                  </a:ext>
                </a:extLst>
              </a:tr>
              <a:tr h="153108">
                <a:tc>
                  <a:txBody>
                    <a:bodyPr/>
                    <a:lstStyle/>
                    <a:p>
                      <a:pPr algn="ctr" fontAlgn="b"/>
                      <a:r>
                        <a:rPr lang="en-CA" sz="700" u="none" strike="noStrike">
                          <a:effectLst/>
                        </a:rPr>
                        <a:t>24</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Admin Functions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3898890432"/>
                  </a:ext>
                </a:extLst>
              </a:tr>
              <a:tr h="153108">
                <a:tc>
                  <a:txBody>
                    <a:bodyPr/>
                    <a:lstStyle/>
                    <a:p>
                      <a:pPr algn="ctr" fontAlgn="b"/>
                      <a:r>
                        <a:rPr lang="en-CA" sz="700" u="none" strike="noStrike">
                          <a:effectLst/>
                        </a:rPr>
                        <a:t>25</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Create Manager Account</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344170460"/>
                  </a:ext>
                </a:extLst>
              </a:tr>
              <a:tr h="153108">
                <a:tc>
                  <a:txBody>
                    <a:bodyPr/>
                    <a:lstStyle/>
                    <a:p>
                      <a:pPr algn="ctr" fontAlgn="b"/>
                      <a:r>
                        <a:rPr lang="en-CA" sz="700" u="none" strike="noStrike">
                          <a:effectLst/>
                        </a:rPr>
                        <a:t>26</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Employee Page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962133765"/>
                  </a:ext>
                </a:extLst>
              </a:tr>
              <a:tr h="153108">
                <a:tc>
                  <a:txBody>
                    <a:bodyPr/>
                    <a:lstStyle/>
                    <a:p>
                      <a:pPr algn="ctr" fontAlgn="b"/>
                      <a:r>
                        <a:rPr lang="en-CA" sz="700" u="none" strike="noStrike">
                          <a:effectLst/>
                        </a:rPr>
                        <a:t>27</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Archive Job</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606475767"/>
                  </a:ext>
                </a:extLst>
              </a:tr>
              <a:tr h="153108">
                <a:tc>
                  <a:txBody>
                    <a:bodyPr/>
                    <a:lstStyle/>
                    <a:p>
                      <a:pPr algn="ctr" fontAlgn="b"/>
                      <a:r>
                        <a:rPr lang="en-CA" sz="700" u="none" strike="noStrike">
                          <a:effectLst/>
                        </a:rPr>
                        <a:t>28</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Unarchive Job</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395677076"/>
                  </a:ext>
                </a:extLst>
              </a:tr>
              <a:tr h="153108">
                <a:tc>
                  <a:txBody>
                    <a:bodyPr/>
                    <a:lstStyle/>
                    <a:p>
                      <a:pPr algn="ctr" fontAlgn="b"/>
                      <a:r>
                        <a:rPr lang="en-CA" sz="700" u="none" strike="noStrike">
                          <a:effectLst/>
                        </a:rPr>
                        <a:t>29</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Show Archived Employees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41183405"/>
                  </a:ext>
                </a:extLst>
              </a:tr>
            </a:tbl>
          </a:graphicData>
        </a:graphic>
      </p:graphicFrame>
      <p:graphicFrame>
        <p:nvGraphicFramePr>
          <p:cNvPr id="6" name="Content Placeholder 5">
            <a:extLst>
              <a:ext uri="{FF2B5EF4-FFF2-40B4-BE49-F238E27FC236}">
                <a16:creationId xmlns:a16="http://schemas.microsoft.com/office/drawing/2014/main" id="{0E3239C8-CEB7-9367-70A7-44E4D179CA9E}"/>
              </a:ext>
            </a:extLst>
          </p:cNvPr>
          <p:cNvGraphicFramePr>
            <a:graphicFrameLocks noGrp="1"/>
          </p:cNvGraphicFramePr>
          <p:nvPr>
            <p:ph sz="half" idx="2"/>
            <p:extLst>
              <p:ext uri="{D42A27DB-BD31-4B8C-83A1-F6EECF244321}">
                <p14:modId xmlns:p14="http://schemas.microsoft.com/office/powerpoint/2010/main" val="3006201272"/>
              </p:ext>
            </p:extLst>
          </p:nvPr>
        </p:nvGraphicFramePr>
        <p:xfrm>
          <a:off x="5953505" y="1959970"/>
          <a:ext cx="5552696" cy="4593240"/>
        </p:xfrm>
        <a:graphic>
          <a:graphicData uri="http://schemas.openxmlformats.org/drawingml/2006/table">
            <a:tbl>
              <a:tblPr>
                <a:tableStyleId>{5C22544A-7EE6-4342-B048-85BDC9FD1C3A}</a:tableStyleId>
              </a:tblPr>
              <a:tblGrid>
                <a:gridCol w="175983">
                  <a:extLst>
                    <a:ext uri="{9D8B030D-6E8A-4147-A177-3AD203B41FA5}">
                      <a16:colId xmlns:a16="http://schemas.microsoft.com/office/drawing/2014/main" val="2537017503"/>
                    </a:ext>
                  </a:extLst>
                </a:gridCol>
                <a:gridCol w="3494169">
                  <a:extLst>
                    <a:ext uri="{9D8B030D-6E8A-4147-A177-3AD203B41FA5}">
                      <a16:colId xmlns:a16="http://schemas.microsoft.com/office/drawing/2014/main" val="3447043357"/>
                    </a:ext>
                  </a:extLst>
                </a:gridCol>
                <a:gridCol w="548785">
                  <a:extLst>
                    <a:ext uri="{9D8B030D-6E8A-4147-A177-3AD203B41FA5}">
                      <a16:colId xmlns:a16="http://schemas.microsoft.com/office/drawing/2014/main" val="3958151113"/>
                    </a:ext>
                  </a:extLst>
                </a:gridCol>
                <a:gridCol w="1333759">
                  <a:extLst>
                    <a:ext uri="{9D8B030D-6E8A-4147-A177-3AD203B41FA5}">
                      <a16:colId xmlns:a16="http://schemas.microsoft.com/office/drawing/2014/main" val="1535830325"/>
                    </a:ext>
                  </a:extLst>
                </a:gridCol>
              </a:tblGrid>
              <a:tr h="153108">
                <a:tc>
                  <a:txBody>
                    <a:bodyPr/>
                    <a:lstStyle/>
                    <a:p>
                      <a:pPr algn="ctr" fontAlgn="b"/>
                      <a:r>
                        <a:rPr lang="en-CA" sz="700" u="none" strike="noStrike">
                          <a:effectLst/>
                        </a:rPr>
                        <a:t>30</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Archive Employee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3483498621"/>
                  </a:ext>
                </a:extLst>
              </a:tr>
              <a:tr h="153108">
                <a:tc>
                  <a:txBody>
                    <a:bodyPr/>
                    <a:lstStyle/>
                    <a:p>
                      <a:pPr algn="ctr" fontAlgn="b"/>
                      <a:r>
                        <a:rPr lang="en-CA" sz="700" u="none" strike="noStrike">
                          <a:effectLst/>
                        </a:rPr>
                        <a:t>31</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Unarchive Employee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54423781"/>
                  </a:ext>
                </a:extLst>
              </a:tr>
              <a:tr h="153108">
                <a:tc>
                  <a:txBody>
                    <a:bodyPr/>
                    <a:lstStyle/>
                    <a:p>
                      <a:pPr algn="ctr" fontAlgn="b"/>
                      <a:r>
                        <a:rPr lang="en-CA" sz="700" u="none" strike="noStrike">
                          <a:effectLst/>
                        </a:rPr>
                        <a:t>32</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Load Database Backup</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835598209"/>
                  </a:ext>
                </a:extLst>
              </a:tr>
              <a:tr h="153108">
                <a:tc>
                  <a:txBody>
                    <a:bodyPr/>
                    <a:lstStyle/>
                    <a:p>
                      <a:pPr algn="ctr" fontAlgn="b"/>
                      <a:r>
                        <a:rPr lang="en-CA" sz="700" u="none" strike="noStrike">
                          <a:effectLst/>
                        </a:rPr>
                        <a:t>33</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Reset User's Password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992859329"/>
                  </a:ext>
                </a:extLst>
              </a:tr>
              <a:tr h="153108">
                <a:tc>
                  <a:txBody>
                    <a:bodyPr/>
                    <a:lstStyle/>
                    <a:p>
                      <a:pPr algn="ctr" fontAlgn="b"/>
                      <a:r>
                        <a:rPr lang="en-CA" sz="700" u="none" strike="noStrike">
                          <a:effectLst/>
                        </a:rPr>
                        <a:t>34</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Sort/Filter/Search Employees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731294168"/>
                  </a:ext>
                </a:extLst>
              </a:tr>
              <a:tr h="153108">
                <a:tc>
                  <a:txBody>
                    <a:bodyPr/>
                    <a:lstStyle/>
                    <a:p>
                      <a:pPr algn="ctr" fontAlgn="b"/>
                      <a:r>
                        <a:rPr lang="en-CA" sz="700" u="none" strike="noStrike">
                          <a:effectLst/>
                        </a:rPr>
                        <a:t>35</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Sort/Filter/Search Jobs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188896935"/>
                  </a:ext>
                </a:extLst>
              </a:tr>
              <a:tr h="153108">
                <a:tc>
                  <a:txBody>
                    <a:bodyPr/>
                    <a:lstStyle/>
                    <a:p>
                      <a:pPr algn="ctr" fontAlgn="b"/>
                      <a:r>
                        <a:rPr lang="en-CA" sz="700" u="none" strike="noStrike">
                          <a:effectLst/>
                        </a:rPr>
                        <a:t>36</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Upload Employee Image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755578456"/>
                  </a:ext>
                </a:extLst>
              </a:tr>
              <a:tr h="153108">
                <a:tc>
                  <a:txBody>
                    <a:bodyPr/>
                    <a:lstStyle/>
                    <a:p>
                      <a:pPr algn="ctr" fontAlgn="b"/>
                      <a:r>
                        <a:rPr lang="en-CA" sz="700" u="none" strike="noStrike">
                          <a:effectLst/>
                        </a:rPr>
                        <a:t>37</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Custom Sort Jobs [+ upload to projector]</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2253299"/>
                  </a:ext>
                </a:extLst>
              </a:tr>
              <a:tr h="153108">
                <a:tc>
                  <a:txBody>
                    <a:bodyPr/>
                    <a:lstStyle/>
                    <a:p>
                      <a:pPr algn="ctr" fontAlgn="b"/>
                      <a:r>
                        <a:rPr lang="en-CA" sz="700" u="none" strike="noStrike">
                          <a:effectLst/>
                        </a:rPr>
                        <a:t>38</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Projected vs Actual Employee Count Graph</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not really use case</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737946510"/>
                  </a:ext>
                </a:extLst>
              </a:tr>
              <a:tr h="153108">
                <a:tc>
                  <a:txBody>
                    <a:bodyPr/>
                    <a:lstStyle/>
                    <a:p>
                      <a:pPr algn="ctr" fontAlgn="b"/>
                      <a:r>
                        <a:rPr lang="en-CA" sz="700" u="none" strike="noStrike">
                          <a:effectLst/>
                        </a:rPr>
                        <a:t>39</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Where Last Assigned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not really use case</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3228666537"/>
                  </a:ext>
                </a:extLst>
              </a:tr>
              <a:tr h="153108">
                <a:tc>
                  <a:txBody>
                    <a:bodyPr/>
                    <a:lstStyle/>
                    <a:p>
                      <a:pPr algn="ctr" fontAlgn="b"/>
                      <a:r>
                        <a:rPr lang="en-CA" sz="700" u="none" strike="noStrike">
                          <a:effectLst/>
                        </a:rPr>
                        <a:t>40</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History Page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273964685"/>
                  </a:ext>
                </a:extLst>
              </a:tr>
              <a:tr h="153108">
                <a:tc>
                  <a:txBody>
                    <a:bodyPr/>
                    <a:lstStyle/>
                    <a:p>
                      <a:pPr algn="ctr" fontAlgn="b"/>
                      <a:r>
                        <a:rPr lang="en-CA" sz="700" u="none" strike="noStrike">
                          <a:effectLst/>
                        </a:rPr>
                        <a:t>41</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Projected vs Actual Employee Count for Archived Jobs - History Page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not really use case</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377261988"/>
                  </a:ext>
                </a:extLst>
              </a:tr>
              <a:tr h="153108">
                <a:tc>
                  <a:txBody>
                    <a:bodyPr/>
                    <a:lstStyle/>
                    <a:p>
                      <a:pPr algn="ctr" fontAlgn="b"/>
                      <a:r>
                        <a:rPr lang="en-CA" sz="700" u="none" strike="noStrike">
                          <a:effectLst/>
                        </a:rPr>
                        <a:t>42</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Show All Jobs - History Page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314390130"/>
                  </a:ext>
                </a:extLst>
              </a:tr>
              <a:tr h="153108">
                <a:tc>
                  <a:txBody>
                    <a:bodyPr/>
                    <a:lstStyle/>
                    <a:p>
                      <a:pPr algn="ctr" fontAlgn="b"/>
                      <a:r>
                        <a:rPr lang="en-CA" sz="700" u="none" strike="noStrike">
                          <a:effectLst/>
                        </a:rPr>
                        <a:t>43</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Set/Disable Refresh Interval</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3798887814"/>
                  </a:ext>
                </a:extLst>
              </a:tr>
              <a:tr h="153108">
                <a:tc>
                  <a:txBody>
                    <a:bodyPr/>
                    <a:lstStyle/>
                    <a:p>
                      <a:pPr algn="ctr" fontAlgn="b"/>
                      <a:r>
                        <a:rPr lang="en-CA" sz="700" u="none" strike="noStrike">
                          <a:effectLst/>
                        </a:rPr>
                        <a:t>44</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Help Page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071706218"/>
                  </a:ext>
                </a:extLst>
              </a:tr>
              <a:tr h="153108">
                <a:tc>
                  <a:txBody>
                    <a:bodyPr/>
                    <a:lstStyle/>
                    <a:p>
                      <a:pPr algn="ctr" fontAlgn="b"/>
                      <a:r>
                        <a:rPr lang="en-CA" sz="700" u="none" strike="noStrike">
                          <a:effectLst/>
                        </a:rPr>
                        <a:t>45</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Pin Employee[s]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988050656"/>
                  </a:ext>
                </a:extLst>
              </a:tr>
              <a:tr h="153108">
                <a:tc>
                  <a:txBody>
                    <a:bodyPr/>
                    <a:lstStyle/>
                    <a:p>
                      <a:pPr algn="ctr" fontAlgn="b"/>
                      <a:r>
                        <a:rPr lang="en-CA" sz="700" u="none" strike="noStrike">
                          <a:effectLst/>
                        </a:rPr>
                        <a:t>46</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Batch Add to Job</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664595330"/>
                  </a:ext>
                </a:extLst>
              </a:tr>
              <a:tr h="153108">
                <a:tc>
                  <a:txBody>
                    <a:bodyPr/>
                    <a:lstStyle/>
                    <a:p>
                      <a:pPr algn="ctr" fontAlgn="b"/>
                      <a:r>
                        <a:rPr lang="en-CA" sz="700" u="none" strike="noStrike">
                          <a:effectLst/>
                        </a:rPr>
                        <a:t>47</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Unpin Employee[s]</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849155184"/>
                  </a:ext>
                </a:extLst>
              </a:tr>
              <a:tr h="153108">
                <a:tc>
                  <a:txBody>
                    <a:bodyPr/>
                    <a:lstStyle/>
                    <a:p>
                      <a:pPr algn="ctr" fontAlgn="b"/>
                      <a:r>
                        <a:rPr lang="en-CA" sz="700" u="none" strike="noStrike">
                          <a:effectLst/>
                        </a:rPr>
                        <a:t>48</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Download Database Backup</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3198867256"/>
                  </a:ext>
                </a:extLst>
              </a:tr>
              <a:tr h="153108">
                <a:tc>
                  <a:txBody>
                    <a:bodyPr/>
                    <a:lstStyle/>
                    <a:p>
                      <a:pPr algn="ctr" fontAlgn="b"/>
                      <a:r>
                        <a:rPr lang="en-CA" sz="700" u="none" strike="noStrike">
                          <a:effectLst/>
                        </a:rPr>
                        <a:t>49</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Upload Database Backup</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836210196"/>
                  </a:ext>
                </a:extLst>
              </a:tr>
              <a:tr h="153108">
                <a:tc>
                  <a:txBody>
                    <a:bodyPr/>
                    <a:lstStyle/>
                    <a:p>
                      <a:pPr algn="ctr" fontAlgn="b"/>
                      <a:r>
                        <a:rPr lang="en-CA" sz="700" u="none" strike="noStrike">
                          <a:effectLst/>
                        </a:rPr>
                        <a:t>50</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Adjust Range - History Page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423870087"/>
                  </a:ext>
                </a:extLst>
              </a:tr>
              <a:tr h="153108">
                <a:tc>
                  <a:txBody>
                    <a:bodyPr/>
                    <a:lstStyle/>
                    <a:p>
                      <a:pPr algn="ctr" fontAlgn="b"/>
                      <a:r>
                        <a:rPr lang="en-CA" sz="700" u="none" strike="noStrike">
                          <a:effectLst/>
                        </a:rPr>
                        <a:t>51</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Next/Previous Page + Change Jobs Per Page - History Page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607499292"/>
                  </a:ext>
                </a:extLst>
              </a:tr>
              <a:tr h="153108">
                <a:tc>
                  <a:txBody>
                    <a:bodyPr/>
                    <a:lstStyle/>
                    <a:p>
                      <a:pPr algn="ctr" fontAlgn="b"/>
                      <a:r>
                        <a:rPr lang="en-CA" sz="700" u="none" strike="noStrike">
                          <a:effectLst/>
                        </a:rPr>
                        <a:t>52</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Change Username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3157094430"/>
                  </a:ext>
                </a:extLst>
              </a:tr>
              <a:tr h="153108">
                <a:tc>
                  <a:txBody>
                    <a:bodyPr/>
                    <a:lstStyle/>
                    <a:p>
                      <a:pPr algn="ctr" fontAlgn="b"/>
                      <a:r>
                        <a:rPr lang="en-CA" sz="700" u="none" strike="noStrike">
                          <a:effectLst/>
                        </a:rPr>
                        <a:t>53</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Upload Job CSV</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889137786"/>
                  </a:ext>
                </a:extLst>
              </a:tr>
              <a:tr h="153108">
                <a:tc>
                  <a:txBody>
                    <a:bodyPr/>
                    <a:lstStyle/>
                    <a:p>
                      <a:pPr algn="ctr" fontAlgn="b"/>
                      <a:r>
                        <a:rPr lang="en-CA" sz="700" u="none" strike="noStrike">
                          <a:effectLst/>
                        </a:rPr>
                        <a:t>54</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Upload Employee CSV</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170729539"/>
                  </a:ext>
                </a:extLst>
              </a:tr>
              <a:tr h="153108">
                <a:tc>
                  <a:txBody>
                    <a:bodyPr/>
                    <a:lstStyle/>
                    <a:p>
                      <a:pPr algn="ctr" fontAlgn="b"/>
                      <a:r>
                        <a:rPr lang="en-CA" sz="700" u="none" strike="noStrike">
                          <a:effectLst/>
                        </a:rPr>
                        <a:t>55</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Documentation</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1283809872"/>
                  </a:ext>
                </a:extLst>
              </a:tr>
              <a:tr h="153108">
                <a:tc>
                  <a:txBody>
                    <a:bodyPr/>
                    <a:lstStyle/>
                    <a:p>
                      <a:pPr algn="ctr" fontAlgn="b"/>
                      <a:r>
                        <a:rPr lang="en-CA" sz="700" u="none" strike="noStrike">
                          <a:effectLst/>
                        </a:rPr>
                        <a:t>56</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Change Background Image</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completed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4012887814"/>
                  </a:ext>
                </a:extLst>
              </a:tr>
              <a:tr h="153108">
                <a:tc>
                  <a:txBody>
                    <a:bodyPr/>
                    <a:lstStyle/>
                    <a:p>
                      <a:pPr algn="ctr" fontAlgn="b"/>
                      <a:r>
                        <a:rPr lang="en-CA" sz="700" u="none" strike="noStrike">
                          <a:effectLst/>
                        </a:rPr>
                        <a:t>57</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Undo</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removed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Too much opportunity cost</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3344383769"/>
                  </a:ext>
                </a:extLst>
              </a:tr>
              <a:tr h="153108">
                <a:tc>
                  <a:txBody>
                    <a:bodyPr/>
                    <a:lstStyle/>
                    <a:p>
                      <a:pPr algn="ctr" fontAlgn="b"/>
                      <a:r>
                        <a:rPr lang="en-CA" sz="700" u="none" strike="noStrike">
                          <a:effectLst/>
                        </a:rPr>
                        <a:t>58</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Export CSV</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removed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Not needed</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738437988"/>
                  </a:ext>
                </a:extLst>
              </a:tr>
              <a:tr h="153108">
                <a:tc>
                  <a:txBody>
                    <a:bodyPr/>
                    <a:lstStyle/>
                    <a:p>
                      <a:pPr algn="ctr" fontAlgn="b"/>
                      <a:r>
                        <a:rPr lang="en-CA" sz="700" u="none" strike="noStrike">
                          <a:effectLst/>
                        </a:rPr>
                        <a:t>59</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View Diagnostic Data</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ctr" fontAlgn="b"/>
                      <a:r>
                        <a:rPr lang="en-CA" sz="700" u="none" strike="noStrike">
                          <a:effectLst/>
                        </a:rPr>
                        <a:t>removed</a:t>
                      </a:r>
                      <a:endParaRPr lang="en-CA" sz="700" b="0" i="0" u="none" strike="noStrike">
                        <a:solidFill>
                          <a:srgbClr val="000000"/>
                        </a:solidFill>
                        <a:effectLst/>
                        <a:latin typeface="Calibri" panose="020F0502020204030204" pitchFamily="34" charset="0"/>
                      </a:endParaRPr>
                    </a:p>
                  </a:txBody>
                  <a:tcPr marL="5678" marR="5678" marT="5678" marB="0" anchor="b"/>
                </a:tc>
                <a:tc>
                  <a:txBody>
                    <a:bodyPr/>
                    <a:lstStyle/>
                    <a:p>
                      <a:pPr algn="l" fontAlgn="b"/>
                      <a:r>
                        <a:rPr lang="en-CA" sz="700" u="none" strike="noStrike">
                          <a:effectLst/>
                        </a:rPr>
                        <a:t> Not really needed</a:t>
                      </a:r>
                      <a:endParaRPr lang="en-CA" sz="700" b="0" i="0" u="none" strike="noStrike">
                        <a:solidFill>
                          <a:srgbClr val="000000"/>
                        </a:solidFill>
                        <a:effectLst/>
                        <a:latin typeface="Calibri" panose="020F0502020204030204" pitchFamily="34" charset="0"/>
                      </a:endParaRPr>
                    </a:p>
                  </a:txBody>
                  <a:tcPr marL="5678" marR="5678" marT="5678" marB="0" anchor="b"/>
                </a:tc>
                <a:extLst>
                  <a:ext uri="{0D108BD9-81ED-4DB2-BD59-A6C34878D82A}">
                    <a16:rowId xmlns:a16="http://schemas.microsoft.com/office/drawing/2014/main" val="2606928055"/>
                  </a:ext>
                </a:extLst>
              </a:tr>
            </a:tbl>
          </a:graphicData>
        </a:graphic>
      </p:graphicFrame>
      <p:sp>
        <p:nvSpPr>
          <p:cNvPr id="3" name="Slide Number Placeholder 2">
            <a:extLst>
              <a:ext uri="{FF2B5EF4-FFF2-40B4-BE49-F238E27FC236}">
                <a16:creationId xmlns:a16="http://schemas.microsoft.com/office/drawing/2014/main" id="{F907E102-E748-A54F-88A9-E718A6F68EC6}"/>
              </a:ext>
            </a:extLst>
          </p:cNvPr>
          <p:cNvSpPr>
            <a:spLocks noGrp="1"/>
          </p:cNvSpPr>
          <p:nvPr>
            <p:ph type="sldNum" sz="quarter" idx="12"/>
          </p:nvPr>
        </p:nvSpPr>
        <p:spPr/>
        <p:txBody>
          <a:bodyPr/>
          <a:lstStyle/>
          <a:p>
            <a:fld id="{D57F1E4F-1CFF-5643-939E-217C01CDF565}" type="slidenum">
              <a:rPr lang="en-US" smtClean="0"/>
              <a:pPr/>
              <a:t>29</a:t>
            </a:fld>
            <a:endParaRPr lang="en-US"/>
          </a:p>
        </p:txBody>
      </p:sp>
    </p:spTree>
    <p:extLst>
      <p:ext uri="{BB962C8B-B14F-4D97-AF65-F5344CB8AC3E}">
        <p14:creationId xmlns:p14="http://schemas.microsoft.com/office/powerpoint/2010/main" val="4245917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63E4-9EED-97AB-5FA1-68D56A7A39CA}"/>
              </a:ext>
            </a:extLst>
          </p:cNvPr>
          <p:cNvSpPr>
            <a:spLocks noGrp="1"/>
          </p:cNvSpPr>
          <p:nvPr>
            <p:ph type="title"/>
          </p:nvPr>
        </p:nvSpPr>
        <p:spPr>
          <a:xfrm>
            <a:off x="839788" y="365126"/>
            <a:ext cx="10515600" cy="823912"/>
          </a:xfrm>
        </p:spPr>
        <p:txBody>
          <a:bodyPr/>
          <a:lstStyle/>
          <a:p>
            <a:r>
              <a:rPr lang="en-US"/>
              <a:t>Project Overview</a:t>
            </a:r>
          </a:p>
        </p:txBody>
      </p:sp>
      <p:sp>
        <p:nvSpPr>
          <p:cNvPr id="3" name="Text Placeholder 2">
            <a:extLst>
              <a:ext uri="{FF2B5EF4-FFF2-40B4-BE49-F238E27FC236}">
                <a16:creationId xmlns:a16="http://schemas.microsoft.com/office/drawing/2014/main" id="{8B110A52-3D09-5C1E-AA56-56CCBDED729E}"/>
              </a:ext>
            </a:extLst>
          </p:cNvPr>
          <p:cNvSpPr>
            <a:spLocks noGrp="1"/>
          </p:cNvSpPr>
          <p:nvPr>
            <p:ph type="body" idx="1"/>
          </p:nvPr>
        </p:nvSpPr>
        <p:spPr>
          <a:xfrm>
            <a:off x="839788" y="1508891"/>
            <a:ext cx="5157787" cy="823912"/>
          </a:xfrm>
        </p:spPr>
        <p:txBody>
          <a:bodyPr/>
          <a:lstStyle/>
          <a:p>
            <a:r>
              <a:rPr lang="en-US"/>
              <a:t>Before</a:t>
            </a:r>
          </a:p>
        </p:txBody>
      </p:sp>
      <p:sp>
        <p:nvSpPr>
          <p:cNvPr id="5" name="Text Placeholder 4">
            <a:extLst>
              <a:ext uri="{FF2B5EF4-FFF2-40B4-BE49-F238E27FC236}">
                <a16:creationId xmlns:a16="http://schemas.microsoft.com/office/drawing/2014/main" id="{715177C8-8BA9-BDAE-BBAE-8948873774DD}"/>
              </a:ext>
            </a:extLst>
          </p:cNvPr>
          <p:cNvSpPr>
            <a:spLocks noGrp="1"/>
          </p:cNvSpPr>
          <p:nvPr>
            <p:ph type="body" sz="quarter" idx="3"/>
          </p:nvPr>
        </p:nvSpPr>
        <p:spPr>
          <a:xfrm>
            <a:off x="6172200" y="1508890"/>
            <a:ext cx="5183188" cy="823913"/>
          </a:xfrm>
        </p:spPr>
        <p:txBody>
          <a:bodyPr/>
          <a:lstStyle/>
          <a:p>
            <a:r>
              <a:rPr lang="en-US"/>
              <a:t>After </a:t>
            </a:r>
          </a:p>
        </p:txBody>
      </p:sp>
      <p:pic>
        <p:nvPicPr>
          <p:cNvPr id="14" name="Content Placeholder 13" descr="A large screen with a white screen&#10;&#10;Description automatically generated">
            <a:extLst>
              <a:ext uri="{FF2B5EF4-FFF2-40B4-BE49-F238E27FC236}">
                <a16:creationId xmlns:a16="http://schemas.microsoft.com/office/drawing/2014/main" id="{A46BCB79-F2F6-A86A-E124-D3C6611A683B}"/>
              </a:ext>
            </a:extLst>
          </p:cNvPr>
          <p:cNvPicPr>
            <a:picLocks noGrp="1" noChangeAspect="1"/>
          </p:cNvPicPr>
          <p:nvPr>
            <p:ph sz="quarter" idx="4"/>
          </p:nvPr>
        </p:nvPicPr>
        <p:blipFill>
          <a:blip r:embed="rId3"/>
          <a:stretch>
            <a:fillRect/>
          </a:stretch>
        </p:blipFill>
        <p:spPr>
          <a:xfrm>
            <a:off x="6172200" y="2332803"/>
            <a:ext cx="3187770" cy="4250362"/>
          </a:xfrm>
          <a:ln w="38100">
            <a:solidFill>
              <a:srgbClr val="366658"/>
            </a:solidFill>
          </a:ln>
        </p:spPr>
      </p:pic>
      <p:sp>
        <p:nvSpPr>
          <p:cNvPr id="17" name="TextBox 16">
            <a:extLst>
              <a:ext uri="{FF2B5EF4-FFF2-40B4-BE49-F238E27FC236}">
                <a16:creationId xmlns:a16="http://schemas.microsoft.com/office/drawing/2014/main" id="{EC143AC3-F63A-8AEB-F83A-6284E7254243}"/>
              </a:ext>
            </a:extLst>
          </p:cNvPr>
          <p:cNvSpPr txBox="1"/>
          <p:nvPr/>
        </p:nvSpPr>
        <p:spPr>
          <a:xfrm>
            <a:off x="3418681" y="2368720"/>
            <a:ext cx="2753862" cy="14773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Limited space</a:t>
            </a:r>
          </a:p>
          <a:p>
            <a:pPr marL="285750" indent="-285750">
              <a:buFont typeface="Arial" panose="020B0604020202020204" pitchFamily="34" charset="0"/>
              <a:buChar char="•"/>
            </a:pPr>
            <a:r>
              <a:rPr lang="en-US"/>
              <a:t>Hard to read</a:t>
            </a:r>
          </a:p>
          <a:p>
            <a:pPr marL="285750" indent="-285750">
              <a:buFont typeface="Arial" panose="020B0604020202020204" pitchFamily="34" charset="0"/>
              <a:buChar char="•"/>
            </a:pPr>
            <a:r>
              <a:rPr lang="en-US"/>
              <a:t>No history</a:t>
            </a:r>
          </a:p>
          <a:p>
            <a:pPr marL="285750" indent="-285750">
              <a:buFont typeface="Arial" panose="020B0604020202020204" pitchFamily="34" charset="0"/>
              <a:buChar char="•"/>
            </a:pPr>
            <a:r>
              <a:rPr lang="en-US"/>
              <a:t>Only 3 months of projection</a:t>
            </a:r>
          </a:p>
        </p:txBody>
      </p:sp>
      <p:sp>
        <p:nvSpPr>
          <p:cNvPr id="19" name="TextBox 18">
            <a:extLst>
              <a:ext uri="{FF2B5EF4-FFF2-40B4-BE49-F238E27FC236}">
                <a16:creationId xmlns:a16="http://schemas.microsoft.com/office/drawing/2014/main" id="{7327D409-D81D-1580-FD1F-860235FDEA1E}"/>
              </a:ext>
            </a:extLst>
          </p:cNvPr>
          <p:cNvSpPr txBox="1"/>
          <p:nvPr/>
        </p:nvSpPr>
        <p:spPr>
          <a:xfrm>
            <a:off x="9534595" y="2368720"/>
            <a:ext cx="2265506" cy="175432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Much more space</a:t>
            </a:r>
          </a:p>
          <a:p>
            <a:pPr marL="285750" indent="-285750">
              <a:buFont typeface="Arial" panose="020B0604020202020204" pitchFamily="34" charset="0"/>
              <a:buChar char="•"/>
            </a:pPr>
            <a:r>
              <a:rPr lang="en-US"/>
              <a:t>Organized</a:t>
            </a:r>
          </a:p>
          <a:p>
            <a:pPr marL="285750" indent="-285750">
              <a:buFont typeface="Arial" panose="020B0604020202020204" pitchFamily="34" charset="0"/>
              <a:buChar char="•"/>
            </a:pPr>
            <a:r>
              <a:rPr lang="en-US"/>
              <a:t>Automatic sums</a:t>
            </a:r>
          </a:p>
          <a:p>
            <a:pPr marL="285750" indent="-285750">
              <a:buFont typeface="Arial" panose="020B0604020202020204" pitchFamily="34" charset="0"/>
              <a:buChar char="•"/>
            </a:pPr>
            <a:r>
              <a:rPr lang="en-US"/>
              <a:t>Easily adjustable</a:t>
            </a:r>
          </a:p>
          <a:p>
            <a:pPr marL="285750" indent="-285750">
              <a:buFont typeface="Arial" panose="020B0604020202020204" pitchFamily="34" charset="0"/>
              <a:buChar char="•"/>
            </a:pPr>
            <a:r>
              <a:rPr lang="en-US"/>
              <a:t>12 months of projection</a:t>
            </a:r>
          </a:p>
        </p:txBody>
      </p:sp>
      <p:pic>
        <p:nvPicPr>
          <p:cNvPr id="18" name="Picture 17" descr="A whiteboard with writing on it&#10;&#10;Description automatically generated">
            <a:extLst>
              <a:ext uri="{FF2B5EF4-FFF2-40B4-BE49-F238E27FC236}">
                <a16:creationId xmlns:a16="http://schemas.microsoft.com/office/drawing/2014/main" id="{DC0D8FFF-A1AD-DB27-529D-623B5D71B413}"/>
              </a:ext>
            </a:extLst>
          </p:cNvPr>
          <p:cNvPicPr>
            <a:picLocks noChangeAspect="1"/>
          </p:cNvPicPr>
          <p:nvPr/>
        </p:nvPicPr>
        <p:blipFill>
          <a:blip r:embed="rId4"/>
          <a:stretch>
            <a:fillRect/>
          </a:stretch>
        </p:blipFill>
        <p:spPr>
          <a:xfrm>
            <a:off x="975602" y="2368785"/>
            <a:ext cx="2338571" cy="4293540"/>
          </a:xfrm>
          <a:prstGeom prst="rect">
            <a:avLst/>
          </a:prstGeom>
          <a:ln w="38100">
            <a:solidFill>
              <a:srgbClr val="366658"/>
            </a:solidFill>
          </a:ln>
        </p:spPr>
      </p:pic>
      <p:pic>
        <p:nvPicPr>
          <p:cNvPr id="7" name="Picture 6" descr="A white board with many tasks&#10;&#10;Description automatically generated">
            <a:extLst>
              <a:ext uri="{FF2B5EF4-FFF2-40B4-BE49-F238E27FC236}">
                <a16:creationId xmlns:a16="http://schemas.microsoft.com/office/drawing/2014/main" id="{4ECB9FD0-36F4-9DA0-8621-8465184AB4DC}"/>
              </a:ext>
            </a:extLst>
          </p:cNvPr>
          <p:cNvPicPr>
            <a:picLocks noChangeAspect="1"/>
          </p:cNvPicPr>
          <p:nvPr/>
        </p:nvPicPr>
        <p:blipFill>
          <a:blip r:embed="rId5"/>
          <a:stretch>
            <a:fillRect/>
          </a:stretch>
        </p:blipFill>
        <p:spPr>
          <a:xfrm>
            <a:off x="2141561" y="3957898"/>
            <a:ext cx="3604594" cy="2576233"/>
          </a:xfrm>
          <a:prstGeom prst="rect">
            <a:avLst/>
          </a:prstGeom>
          <a:ln w="38100">
            <a:solidFill>
              <a:srgbClr val="366658"/>
            </a:solidFill>
          </a:ln>
        </p:spPr>
      </p:pic>
      <p:sp>
        <p:nvSpPr>
          <p:cNvPr id="4" name="Slide Number Placeholder 3">
            <a:extLst>
              <a:ext uri="{FF2B5EF4-FFF2-40B4-BE49-F238E27FC236}">
                <a16:creationId xmlns:a16="http://schemas.microsoft.com/office/drawing/2014/main" id="{F8B0CD00-46FD-4491-A6B8-D6FC9B5091EB}"/>
              </a:ext>
            </a:extLst>
          </p:cNvPr>
          <p:cNvSpPr>
            <a:spLocks noGrp="1"/>
          </p:cNvSpPr>
          <p:nvPr>
            <p:ph type="sldNum" sz="quarter" idx="12"/>
          </p:nvPr>
        </p:nvSpPr>
        <p:spPr/>
        <p:txBody>
          <a:bodyPr/>
          <a:lstStyle/>
          <a:p>
            <a:fld id="{D57F1E4F-1CFF-5643-939E-217C01CDF565}" type="slidenum">
              <a:rPr lang="en-US" smtClean="0"/>
              <a:pPr/>
              <a:t>3</a:t>
            </a:fld>
            <a:endParaRPr lang="en-US"/>
          </a:p>
        </p:txBody>
      </p:sp>
    </p:spTree>
    <p:extLst>
      <p:ext uri="{BB962C8B-B14F-4D97-AF65-F5344CB8AC3E}">
        <p14:creationId xmlns:p14="http://schemas.microsoft.com/office/powerpoint/2010/main" val="341327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Rectangle 3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8" name="Rectangle 3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0" name="Rectangle 3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32" name="Rectangle 3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63A55AE8-2F94-3218-0FB7-9460D1605FB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Burnup Chart</a:t>
            </a:r>
          </a:p>
        </p:txBody>
      </p:sp>
      <p:pic>
        <p:nvPicPr>
          <p:cNvPr id="1026" name="Picture 2">
            <a:extLst>
              <a:ext uri="{FF2B5EF4-FFF2-40B4-BE49-F238E27FC236}">
                <a16:creationId xmlns:a16="http://schemas.microsoft.com/office/drawing/2014/main" id="{4F2E9A2B-019B-900B-51BE-E38A73C39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4" y="1793731"/>
            <a:ext cx="7927180" cy="418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435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DEE7-0B2F-774C-C78F-8C6EF6AA8E52}"/>
              </a:ext>
            </a:extLst>
          </p:cNvPr>
          <p:cNvSpPr>
            <a:spLocks noGrp="1"/>
          </p:cNvSpPr>
          <p:nvPr>
            <p:ph type="title"/>
          </p:nvPr>
        </p:nvSpPr>
        <p:spPr/>
        <p:txBody>
          <a:bodyPr/>
          <a:lstStyle/>
          <a:p>
            <a:r>
              <a:rPr lang="en-US"/>
              <a:t>Time Tracking Summary</a:t>
            </a:r>
          </a:p>
        </p:txBody>
      </p:sp>
      <p:sp>
        <p:nvSpPr>
          <p:cNvPr id="9" name="Slide Number Placeholder 8">
            <a:extLst>
              <a:ext uri="{FF2B5EF4-FFF2-40B4-BE49-F238E27FC236}">
                <a16:creationId xmlns:a16="http://schemas.microsoft.com/office/drawing/2014/main" id="{0D011255-CCD3-5937-E74B-D2FF38B1B7B9}"/>
              </a:ext>
            </a:extLst>
          </p:cNvPr>
          <p:cNvSpPr>
            <a:spLocks noGrp="1"/>
          </p:cNvSpPr>
          <p:nvPr>
            <p:ph type="sldNum" sz="quarter" idx="12"/>
          </p:nvPr>
        </p:nvSpPr>
        <p:spPr/>
        <p:txBody>
          <a:bodyPr/>
          <a:lstStyle/>
          <a:p>
            <a:fld id="{D57F1E4F-1CFF-5643-939E-217C01CDF565}" type="slidenum">
              <a:rPr lang="en-US" smtClean="0"/>
              <a:pPr/>
              <a:t>31</a:t>
            </a:fld>
            <a:endParaRPr lang="en-US"/>
          </a:p>
        </p:txBody>
      </p:sp>
      <p:pic>
        <p:nvPicPr>
          <p:cNvPr id="4" name="Picture 3">
            <a:extLst>
              <a:ext uri="{FF2B5EF4-FFF2-40B4-BE49-F238E27FC236}">
                <a16:creationId xmlns:a16="http://schemas.microsoft.com/office/drawing/2014/main" id="{BA9978AC-14A7-420E-CBF4-AA0801BCB369}"/>
              </a:ext>
            </a:extLst>
          </p:cNvPr>
          <p:cNvPicPr>
            <a:picLocks noChangeAspect="1"/>
          </p:cNvPicPr>
          <p:nvPr/>
        </p:nvPicPr>
        <p:blipFill>
          <a:blip r:embed="rId3"/>
          <a:stretch>
            <a:fillRect/>
          </a:stretch>
        </p:blipFill>
        <p:spPr>
          <a:xfrm>
            <a:off x="513654" y="2043517"/>
            <a:ext cx="5393661" cy="4471216"/>
          </a:xfrm>
          <a:prstGeom prst="rect">
            <a:avLst/>
          </a:prstGeom>
        </p:spPr>
      </p:pic>
      <p:pic>
        <p:nvPicPr>
          <p:cNvPr id="6" name="Picture 5">
            <a:extLst>
              <a:ext uri="{FF2B5EF4-FFF2-40B4-BE49-F238E27FC236}">
                <a16:creationId xmlns:a16="http://schemas.microsoft.com/office/drawing/2014/main" id="{C7E0B475-0352-EFE1-034B-1FB38B12309A}"/>
              </a:ext>
            </a:extLst>
          </p:cNvPr>
          <p:cNvPicPr>
            <a:picLocks noChangeAspect="1"/>
          </p:cNvPicPr>
          <p:nvPr/>
        </p:nvPicPr>
        <p:blipFill>
          <a:blip r:embed="rId4"/>
          <a:stretch>
            <a:fillRect/>
          </a:stretch>
        </p:blipFill>
        <p:spPr>
          <a:xfrm>
            <a:off x="6017154" y="2965161"/>
            <a:ext cx="5593654" cy="2338281"/>
          </a:xfrm>
          <a:prstGeom prst="rect">
            <a:avLst/>
          </a:prstGeom>
        </p:spPr>
      </p:pic>
    </p:spTree>
    <p:extLst>
      <p:ext uri="{BB962C8B-B14F-4D97-AF65-F5344CB8AC3E}">
        <p14:creationId xmlns:p14="http://schemas.microsoft.com/office/powerpoint/2010/main" val="1137144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E365-6C8B-4CCE-1AFC-FCF10BAC97D5}"/>
              </a:ext>
            </a:extLst>
          </p:cNvPr>
          <p:cNvSpPr>
            <a:spLocks noGrp="1"/>
          </p:cNvSpPr>
          <p:nvPr>
            <p:ph type="title"/>
          </p:nvPr>
        </p:nvSpPr>
        <p:spPr/>
        <p:txBody>
          <a:bodyPr/>
          <a:lstStyle/>
          <a:p>
            <a:r>
              <a:rPr lang="en-US"/>
              <a:t>Thank You For Your Time!</a:t>
            </a:r>
          </a:p>
        </p:txBody>
      </p:sp>
      <p:sp>
        <p:nvSpPr>
          <p:cNvPr id="3" name="Text Placeholder 2">
            <a:extLst>
              <a:ext uri="{FF2B5EF4-FFF2-40B4-BE49-F238E27FC236}">
                <a16:creationId xmlns:a16="http://schemas.microsoft.com/office/drawing/2014/main" id="{DF03ACF1-9B72-379B-9EDD-B7CDAFCA3D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59D0DA-302C-7FD7-B124-D5F7137CAD35}"/>
              </a:ext>
            </a:extLst>
          </p:cNvPr>
          <p:cNvSpPr>
            <a:spLocks noGrp="1"/>
          </p:cNvSpPr>
          <p:nvPr>
            <p:ph type="sldNum" sz="quarter" idx="12"/>
          </p:nvPr>
        </p:nvSpPr>
        <p:spPr/>
        <p:txBody>
          <a:bodyPr/>
          <a:lstStyle/>
          <a:p>
            <a:fld id="{D57F1E4F-1CFF-5643-939E-217C01CDF565}" type="slidenum">
              <a:rPr lang="en-US" smtClean="0"/>
              <a:pPr/>
              <a:t>32</a:t>
            </a:fld>
            <a:endParaRPr lang="en-US"/>
          </a:p>
        </p:txBody>
      </p:sp>
    </p:spTree>
    <p:extLst>
      <p:ext uri="{BB962C8B-B14F-4D97-AF65-F5344CB8AC3E}">
        <p14:creationId xmlns:p14="http://schemas.microsoft.com/office/powerpoint/2010/main" val="3921822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E106-4546-DDDD-F920-4672295461D3}"/>
              </a:ext>
            </a:extLst>
          </p:cNvPr>
          <p:cNvSpPr>
            <a:spLocks noGrp="1"/>
          </p:cNvSpPr>
          <p:nvPr>
            <p:ph type="title"/>
          </p:nvPr>
        </p:nvSpPr>
        <p:spPr/>
        <p:txBody>
          <a:bodyPr/>
          <a:lstStyle/>
          <a:p>
            <a:r>
              <a:rPr lang="en-US"/>
              <a:t>Questions?</a:t>
            </a:r>
          </a:p>
        </p:txBody>
      </p:sp>
      <p:sp>
        <p:nvSpPr>
          <p:cNvPr id="3" name="Text Placeholder 2">
            <a:extLst>
              <a:ext uri="{FF2B5EF4-FFF2-40B4-BE49-F238E27FC236}">
                <a16:creationId xmlns:a16="http://schemas.microsoft.com/office/drawing/2014/main" id="{BBAF2BCA-1604-F329-A6E5-5ABF8111F6BF}"/>
              </a:ext>
            </a:extLst>
          </p:cNvPr>
          <p:cNvSpPr>
            <a:spLocks noGrp="1"/>
          </p:cNvSpPr>
          <p:nvPr>
            <p:ph type="body" idx="1"/>
          </p:nvPr>
        </p:nvSpPr>
        <p:spPr/>
        <p:txBody>
          <a:bodyPr/>
          <a:lstStyle/>
          <a:p>
            <a:r>
              <a:rPr lang="en-US"/>
              <a:t>Please :)</a:t>
            </a:r>
          </a:p>
        </p:txBody>
      </p:sp>
      <p:sp>
        <p:nvSpPr>
          <p:cNvPr id="4" name="Slide Number Placeholder 3">
            <a:extLst>
              <a:ext uri="{FF2B5EF4-FFF2-40B4-BE49-F238E27FC236}">
                <a16:creationId xmlns:a16="http://schemas.microsoft.com/office/drawing/2014/main" id="{8616B64C-9444-7F49-91DB-4F158082ECA1}"/>
              </a:ext>
            </a:extLst>
          </p:cNvPr>
          <p:cNvSpPr>
            <a:spLocks noGrp="1"/>
          </p:cNvSpPr>
          <p:nvPr>
            <p:ph type="sldNum" sz="quarter" idx="12"/>
          </p:nvPr>
        </p:nvSpPr>
        <p:spPr/>
        <p:txBody>
          <a:bodyPr/>
          <a:lstStyle/>
          <a:p>
            <a:fld id="{D57F1E4F-1CFF-5643-939E-217C01CDF565}" type="slidenum">
              <a:rPr lang="en-US" smtClean="0"/>
              <a:pPr/>
              <a:t>33</a:t>
            </a:fld>
            <a:endParaRPr lang="en-US"/>
          </a:p>
        </p:txBody>
      </p:sp>
    </p:spTree>
    <p:extLst>
      <p:ext uri="{BB962C8B-B14F-4D97-AF65-F5344CB8AC3E}">
        <p14:creationId xmlns:p14="http://schemas.microsoft.com/office/powerpoint/2010/main" val="2773064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8" name="Rectangle 17">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0" name="Rectangle 19">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56B9D134-ADBE-2C66-B652-5212FF12993E}"/>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Distinguishing Feature</a:t>
            </a:r>
          </a:p>
        </p:txBody>
      </p:sp>
      <p:pic>
        <p:nvPicPr>
          <p:cNvPr id="6" name="Content Placeholder 5" descr="A screenshot of a computer&#10;&#10;Description automatically generated">
            <a:extLst>
              <a:ext uri="{FF2B5EF4-FFF2-40B4-BE49-F238E27FC236}">
                <a16:creationId xmlns:a16="http://schemas.microsoft.com/office/drawing/2014/main" id="{CC60887D-D25D-0353-605F-356493A4C19B}"/>
              </a:ext>
            </a:extLst>
          </p:cNvPr>
          <p:cNvPicPr>
            <a:picLocks noGrp="1" noChangeAspect="1"/>
          </p:cNvPicPr>
          <p:nvPr>
            <p:ph sz="half" idx="1"/>
          </p:nvPr>
        </p:nvPicPr>
        <p:blipFill>
          <a:blip r:embed="rId3"/>
          <a:stretch>
            <a:fillRect/>
          </a:stretch>
        </p:blipFill>
        <p:spPr>
          <a:xfrm>
            <a:off x="581025" y="1370269"/>
            <a:ext cx="7461122" cy="4200334"/>
          </a:xfrm>
        </p:spPr>
      </p:pic>
      <p:sp>
        <p:nvSpPr>
          <p:cNvPr id="3" name="Slide Number Placeholder 2">
            <a:extLst>
              <a:ext uri="{FF2B5EF4-FFF2-40B4-BE49-F238E27FC236}">
                <a16:creationId xmlns:a16="http://schemas.microsoft.com/office/drawing/2014/main" id="{883E4050-AEAB-0014-E504-006D2F5B2816}"/>
              </a:ext>
            </a:extLst>
          </p:cNvPr>
          <p:cNvSpPr>
            <a:spLocks noGrp="1"/>
          </p:cNvSpPr>
          <p:nvPr>
            <p:ph type="sldNum" sz="quarter" idx="12"/>
          </p:nvPr>
        </p:nvSpPr>
        <p:spPr/>
        <p:txBody>
          <a:bodyPr/>
          <a:lstStyle/>
          <a:p>
            <a:fld id="{D57F1E4F-1CFF-5643-939E-217C01CDF565}" type="slidenum">
              <a:rPr lang="en-US" smtClean="0"/>
              <a:pPr/>
              <a:t>4</a:t>
            </a:fld>
            <a:endParaRPr lang="en-US"/>
          </a:p>
        </p:txBody>
      </p:sp>
    </p:spTree>
    <p:extLst>
      <p:ext uri="{BB962C8B-B14F-4D97-AF65-F5344CB8AC3E}">
        <p14:creationId xmlns:p14="http://schemas.microsoft.com/office/powerpoint/2010/main" val="263339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Horizon">
            <a:hlinkClick r:id="" action="ppaction://media"/>
            <a:extLst>
              <a:ext uri="{FF2B5EF4-FFF2-40B4-BE49-F238E27FC236}">
                <a16:creationId xmlns:a16="http://schemas.microsoft.com/office/drawing/2014/main" id="{CBADBF9F-CE80-6680-F23F-39F6E1CDA0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32D972EE-5E5D-165E-3F1B-5EED94CE8AD8}"/>
              </a:ext>
            </a:extLst>
          </p:cNvPr>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a:spcAft>
                <a:spcPts val="600"/>
              </a:spcAft>
            </a:pPr>
            <a:fld id="{D57F1E4F-1CFF-5643-939E-217C01CDF565}" type="slidenum">
              <a:rPr lang="en-US" smtClean="0">
                <a:solidFill>
                  <a:schemeClr val="accent1">
                    <a:lumMod val="75000"/>
                    <a:lumOff val="25000"/>
                  </a:schemeClr>
                </a:solidFill>
              </a:rPr>
              <a:pPr>
                <a:spcAft>
                  <a:spcPts val="600"/>
                </a:spcAft>
              </a:pPr>
              <a:t>5</a:t>
            </a:fld>
            <a:endParaRPr lang="en-US">
              <a:solidFill>
                <a:schemeClr val="accent1">
                  <a:lumMod val="75000"/>
                  <a:lumOff val="25000"/>
                </a:schemeClr>
              </a:solidFill>
            </a:endParaRPr>
          </a:p>
        </p:txBody>
      </p:sp>
    </p:spTree>
    <p:extLst>
      <p:ext uri="{BB962C8B-B14F-4D97-AF65-F5344CB8AC3E}">
        <p14:creationId xmlns:p14="http://schemas.microsoft.com/office/powerpoint/2010/main" val="342351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1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B004-957A-F242-C00E-225A71DB1224}"/>
              </a:ext>
            </a:extLst>
          </p:cNvPr>
          <p:cNvSpPr>
            <a:spLocks noGrp="1"/>
          </p:cNvSpPr>
          <p:nvPr>
            <p:ph type="title"/>
          </p:nvPr>
        </p:nvSpPr>
        <p:spPr/>
        <p:txBody>
          <a:bodyPr/>
          <a:lstStyle/>
          <a:p>
            <a:r>
              <a:rPr lang="en-US"/>
              <a:t>Software Design</a:t>
            </a:r>
          </a:p>
        </p:txBody>
      </p:sp>
      <p:sp>
        <p:nvSpPr>
          <p:cNvPr id="3" name="Slide Number Placeholder 2">
            <a:extLst>
              <a:ext uri="{FF2B5EF4-FFF2-40B4-BE49-F238E27FC236}">
                <a16:creationId xmlns:a16="http://schemas.microsoft.com/office/drawing/2014/main" id="{F992E872-7E97-4E77-EACC-A50DE94F6035}"/>
              </a:ext>
            </a:extLst>
          </p:cNvPr>
          <p:cNvSpPr>
            <a:spLocks noGrp="1"/>
          </p:cNvSpPr>
          <p:nvPr>
            <p:ph type="sldNum" sz="quarter" idx="12"/>
          </p:nvPr>
        </p:nvSpPr>
        <p:spPr/>
        <p:txBody>
          <a:bodyPr/>
          <a:lstStyle/>
          <a:p>
            <a:fld id="{D57F1E4F-1CFF-5643-939E-217C01CDF565}" type="slidenum">
              <a:rPr lang="en-US" smtClean="0"/>
              <a:pPr/>
              <a:t>6</a:t>
            </a:fld>
            <a:endParaRPr lang="en-US"/>
          </a:p>
        </p:txBody>
      </p:sp>
    </p:spTree>
    <p:extLst>
      <p:ext uri="{BB962C8B-B14F-4D97-AF65-F5344CB8AC3E}">
        <p14:creationId xmlns:p14="http://schemas.microsoft.com/office/powerpoint/2010/main" val="299900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1" name="Rectangle 5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2" name="Rectangle 5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3" name="Rectangle 5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54" name="Rectangle 53">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CB6C969D-819B-B818-D3DC-BE3388CA32EB}"/>
              </a:ext>
            </a:extLst>
          </p:cNvPr>
          <p:cNvPicPr>
            <a:picLocks noChangeAspect="1"/>
          </p:cNvPicPr>
          <p:nvPr/>
        </p:nvPicPr>
        <p:blipFill>
          <a:blip r:embed="rId3"/>
          <a:stretch>
            <a:fillRect/>
          </a:stretch>
        </p:blipFill>
        <p:spPr>
          <a:xfrm>
            <a:off x="1743501" y="1208531"/>
            <a:ext cx="4894129" cy="4735069"/>
          </a:xfrm>
          <a:prstGeom prst="rect">
            <a:avLst/>
          </a:prstGeom>
        </p:spPr>
      </p:pic>
      <p:sp>
        <p:nvSpPr>
          <p:cNvPr id="55" name="Rectangle 54">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extBox 1">
            <a:extLst>
              <a:ext uri="{FF2B5EF4-FFF2-40B4-BE49-F238E27FC236}">
                <a16:creationId xmlns:a16="http://schemas.microsoft.com/office/drawing/2014/main" id="{D019C928-0555-DD1A-FEFE-34A46614113D}"/>
              </a:ext>
            </a:extLst>
          </p:cNvPr>
          <p:cNvSpPr txBox="1"/>
          <p:nvPr/>
        </p:nvSpPr>
        <p:spPr>
          <a:xfrm>
            <a:off x="8296275" y="1419225"/>
            <a:ext cx="3081576" cy="2085869"/>
          </a:xfrm>
          <a:prstGeom prst="rect">
            <a:avLst/>
          </a:prstGeom>
        </p:spPr>
        <p:txBody>
          <a:bodyPr vert="horz" lIns="91440" tIns="45720" rIns="91440" bIns="45720" rtlCol="0" anchor="b">
            <a:normAutofit/>
          </a:bodyPr>
          <a:lstStyle/>
          <a:p>
            <a:pPr defTabSz="457200">
              <a:spcBef>
                <a:spcPct val="0"/>
              </a:spcBef>
              <a:spcAft>
                <a:spcPts val="600"/>
              </a:spcAft>
            </a:pPr>
            <a:r>
              <a:rPr lang="en-US" sz="3600" cap="all">
                <a:solidFill>
                  <a:srgbClr val="FFFFFF"/>
                </a:solidFill>
                <a:latin typeface="+mj-lt"/>
                <a:ea typeface="+mj-ea"/>
                <a:cs typeface="+mj-cs"/>
              </a:rPr>
              <a:t>User Group</a:t>
            </a:r>
          </a:p>
        </p:txBody>
      </p:sp>
      <p:sp>
        <p:nvSpPr>
          <p:cNvPr id="3" name="Slide Number Placeholder 2">
            <a:extLst>
              <a:ext uri="{FF2B5EF4-FFF2-40B4-BE49-F238E27FC236}">
                <a16:creationId xmlns:a16="http://schemas.microsoft.com/office/drawing/2014/main" id="{D3A55B42-0D73-6FF3-EB29-B46018092935}"/>
              </a:ext>
            </a:extLst>
          </p:cNvPr>
          <p:cNvSpPr>
            <a:spLocks noGrp="1"/>
          </p:cNvSpPr>
          <p:nvPr>
            <p:ph type="sldNum" sz="quarter" idx="12"/>
          </p:nvPr>
        </p:nvSpPr>
        <p:spPr/>
        <p:txBody>
          <a:bodyPr/>
          <a:lstStyle/>
          <a:p>
            <a:fld id="{D57F1E4F-1CFF-5643-939E-217C01CDF565}" type="slidenum">
              <a:rPr lang="en-US" smtClean="0"/>
              <a:pPr/>
              <a:t>7</a:t>
            </a:fld>
            <a:endParaRPr lang="en-US"/>
          </a:p>
        </p:txBody>
      </p:sp>
    </p:spTree>
    <p:extLst>
      <p:ext uri="{BB962C8B-B14F-4D97-AF65-F5344CB8AC3E}">
        <p14:creationId xmlns:p14="http://schemas.microsoft.com/office/powerpoint/2010/main" val="189163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Rectangle 2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text&#10;&#10;Description automatically generated">
            <a:extLst>
              <a:ext uri="{FF2B5EF4-FFF2-40B4-BE49-F238E27FC236}">
                <a16:creationId xmlns:a16="http://schemas.microsoft.com/office/drawing/2014/main" id="{BFB26DC7-9E08-0B45-F664-9C22019B420C}"/>
              </a:ext>
            </a:extLst>
          </p:cNvPr>
          <p:cNvPicPr>
            <a:picLocks noChangeAspect="1"/>
          </p:cNvPicPr>
          <p:nvPr/>
        </p:nvPicPr>
        <p:blipFill>
          <a:blip r:embed="rId3"/>
          <a:stretch>
            <a:fillRect/>
          </a:stretch>
        </p:blipFill>
        <p:spPr>
          <a:xfrm>
            <a:off x="1429593" y="1208531"/>
            <a:ext cx="5521946" cy="4735069"/>
          </a:xfrm>
          <a:prstGeom prst="rect">
            <a:avLst/>
          </a:prstGeom>
        </p:spPr>
      </p:pic>
      <p:sp>
        <p:nvSpPr>
          <p:cNvPr id="25" name="Rectangle 24">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 name="TextBox 2">
            <a:extLst>
              <a:ext uri="{FF2B5EF4-FFF2-40B4-BE49-F238E27FC236}">
                <a16:creationId xmlns:a16="http://schemas.microsoft.com/office/drawing/2014/main" id="{D06907D9-692E-F92C-4CAB-9D64D9334ED1}"/>
              </a:ext>
            </a:extLst>
          </p:cNvPr>
          <p:cNvSpPr txBox="1"/>
          <p:nvPr/>
        </p:nvSpPr>
        <p:spPr>
          <a:xfrm>
            <a:off x="8296275" y="1419225"/>
            <a:ext cx="3081576" cy="2085869"/>
          </a:xfrm>
          <a:prstGeom prst="rect">
            <a:avLst/>
          </a:prstGeom>
        </p:spPr>
        <p:txBody>
          <a:bodyPr vert="horz" lIns="91440" tIns="45720" rIns="91440" bIns="45720" rtlCol="0" anchor="b">
            <a:normAutofit/>
          </a:bodyPr>
          <a:lstStyle/>
          <a:p>
            <a:pPr defTabSz="457200">
              <a:spcBef>
                <a:spcPct val="0"/>
              </a:spcBef>
              <a:spcAft>
                <a:spcPts val="600"/>
              </a:spcAft>
            </a:pPr>
            <a:r>
              <a:rPr lang="en-US" sz="3600" cap="all">
                <a:solidFill>
                  <a:srgbClr val="FFFFFF"/>
                </a:solidFill>
                <a:latin typeface="+mj-lt"/>
                <a:ea typeface="+mj-ea"/>
                <a:cs typeface="+mj-cs"/>
              </a:rPr>
              <a:t>User Group</a:t>
            </a:r>
          </a:p>
        </p:txBody>
      </p:sp>
      <p:sp>
        <p:nvSpPr>
          <p:cNvPr id="4" name="Slide Number Placeholder 3">
            <a:extLst>
              <a:ext uri="{FF2B5EF4-FFF2-40B4-BE49-F238E27FC236}">
                <a16:creationId xmlns:a16="http://schemas.microsoft.com/office/drawing/2014/main" id="{B6DAA6CD-8D79-2B0E-046B-F5611267418A}"/>
              </a:ext>
            </a:extLst>
          </p:cNvPr>
          <p:cNvSpPr>
            <a:spLocks noGrp="1"/>
          </p:cNvSpPr>
          <p:nvPr>
            <p:ph type="sldNum" sz="quarter" idx="12"/>
          </p:nvPr>
        </p:nvSpPr>
        <p:spPr/>
        <p:txBody>
          <a:bodyPr/>
          <a:lstStyle/>
          <a:p>
            <a:fld id="{D57F1E4F-1CFF-5643-939E-217C01CDF565}" type="slidenum">
              <a:rPr lang="en-US" smtClean="0"/>
              <a:pPr/>
              <a:t>8</a:t>
            </a:fld>
            <a:endParaRPr lang="en-US"/>
          </a:p>
        </p:txBody>
      </p:sp>
    </p:spTree>
    <p:extLst>
      <p:ext uri="{BB962C8B-B14F-4D97-AF65-F5344CB8AC3E}">
        <p14:creationId xmlns:p14="http://schemas.microsoft.com/office/powerpoint/2010/main" val="2594610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DC0F-59BC-CC16-44F8-CD8367354BE5}"/>
              </a:ext>
            </a:extLst>
          </p:cNvPr>
          <p:cNvSpPr>
            <a:spLocks noGrp="1"/>
          </p:cNvSpPr>
          <p:nvPr>
            <p:ph type="title"/>
          </p:nvPr>
        </p:nvSpPr>
        <p:spPr>
          <a:xfrm>
            <a:off x="1756756" y="652189"/>
            <a:ext cx="8689571" cy="1001886"/>
          </a:xfrm>
        </p:spPr>
        <p:txBody>
          <a:bodyPr anchor="b">
            <a:normAutofit/>
          </a:bodyPr>
          <a:lstStyle/>
          <a:p>
            <a:pPr algn="ctr"/>
            <a:r>
              <a:rPr lang="en-CA"/>
              <a:t>Key Requirements</a:t>
            </a:r>
          </a:p>
        </p:txBody>
      </p:sp>
      <p:graphicFrame>
        <p:nvGraphicFramePr>
          <p:cNvPr id="15" name="Content Placeholder 2">
            <a:extLst>
              <a:ext uri="{FF2B5EF4-FFF2-40B4-BE49-F238E27FC236}">
                <a16:creationId xmlns:a16="http://schemas.microsoft.com/office/drawing/2014/main" id="{850BAE37-9B0A-17D7-93AD-3645448D7C70}"/>
              </a:ext>
            </a:extLst>
          </p:cNvPr>
          <p:cNvGraphicFramePr>
            <a:graphicFrameLocks noGrp="1"/>
          </p:cNvGraphicFramePr>
          <p:nvPr>
            <p:ph idx="1"/>
          </p:nvPr>
        </p:nvGraphicFramePr>
        <p:xfrm>
          <a:off x="1143000" y="2338016"/>
          <a:ext cx="9906000" cy="3561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4606A37B-70D3-F790-81C1-B843D7A7C963}"/>
              </a:ext>
            </a:extLst>
          </p:cNvPr>
          <p:cNvSpPr>
            <a:spLocks noGrp="1"/>
          </p:cNvSpPr>
          <p:nvPr>
            <p:ph type="sldNum" sz="quarter" idx="12"/>
          </p:nvPr>
        </p:nvSpPr>
        <p:spPr/>
        <p:txBody>
          <a:bodyPr/>
          <a:lstStyle/>
          <a:p>
            <a:fld id="{D57F1E4F-1CFF-5643-939E-217C01CDF565}" type="slidenum">
              <a:rPr lang="en-US" smtClean="0"/>
              <a:pPr/>
              <a:t>9</a:t>
            </a:fld>
            <a:endParaRPr lang="en-US"/>
          </a:p>
        </p:txBody>
      </p:sp>
    </p:spTree>
    <p:extLst>
      <p:ext uri="{BB962C8B-B14F-4D97-AF65-F5344CB8AC3E}">
        <p14:creationId xmlns:p14="http://schemas.microsoft.com/office/powerpoint/2010/main" val="13913607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4596</Words>
  <Application>Microsoft Office PowerPoint</Application>
  <PresentationFormat>Widescreen</PresentationFormat>
  <Paragraphs>687</Paragraphs>
  <Slides>33</Slides>
  <Notes>33</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-apple-system</vt:lpstr>
      <vt:lpstr>Arial</vt:lpstr>
      <vt:lpstr>Calibri</vt:lpstr>
      <vt:lpstr>Calibri Light</vt:lpstr>
      <vt:lpstr>Gill Sans MT</vt:lpstr>
      <vt:lpstr>inherit</vt:lpstr>
      <vt:lpstr>Wingdings</vt:lpstr>
      <vt:lpstr>Wingdings 2</vt:lpstr>
      <vt:lpstr>Dividend</vt:lpstr>
      <vt:lpstr>Office Theme</vt:lpstr>
      <vt:lpstr>Horizon Electric Manpower Scheduling Board</vt:lpstr>
      <vt:lpstr>Client - Horizon Electric</vt:lpstr>
      <vt:lpstr>Project Overview</vt:lpstr>
      <vt:lpstr>Distinguishing Feature</vt:lpstr>
      <vt:lpstr>PowerPoint Presentation</vt:lpstr>
      <vt:lpstr>Software Design</vt:lpstr>
      <vt:lpstr>PowerPoint Presentation</vt:lpstr>
      <vt:lpstr>PowerPoint Presentation</vt:lpstr>
      <vt:lpstr>Key Requirements</vt:lpstr>
      <vt:lpstr>PowerPoint Presentation</vt:lpstr>
      <vt:lpstr>PowerPoint Presentation</vt:lpstr>
      <vt:lpstr>PowerPoint Presentation</vt:lpstr>
      <vt:lpstr>Architecture Diagram</vt:lpstr>
      <vt:lpstr>Architecture Diagrams - MVC</vt:lpstr>
      <vt:lpstr>How the Data Flows</vt:lpstr>
      <vt:lpstr> Sequence Diagram Example</vt:lpstr>
      <vt:lpstr>Testing</vt:lpstr>
      <vt:lpstr>Testing workflow</vt:lpstr>
      <vt:lpstr>Testing logs</vt:lpstr>
      <vt:lpstr>PowerPoint Presentation</vt:lpstr>
      <vt:lpstr>Workflow and Deployment</vt:lpstr>
      <vt:lpstr>Workflow</vt:lpstr>
      <vt:lpstr>Workflow</vt:lpstr>
      <vt:lpstr>deployment</vt:lpstr>
      <vt:lpstr>Lesson Learned</vt:lpstr>
      <vt:lpstr>Summary and Potential Future features</vt:lpstr>
      <vt:lpstr>Project Management </vt:lpstr>
      <vt:lpstr>GitHub Stats</vt:lpstr>
      <vt:lpstr>Feature list</vt:lpstr>
      <vt:lpstr>Burnup Chart</vt:lpstr>
      <vt:lpstr>Time Tracking Summary</vt:lpstr>
      <vt:lpstr>Thank You For Your Time!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jupiterz@student.ubc.ca</dc:creator>
  <cp:lastModifiedBy>bojangle@student.ubc.ca</cp:lastModifiedBy>
  <cp:revision>1</cp:revision>
  <dcterms:created xsi:type="dcterms:W3CDTF">2023-08-10T23:16:47Z</dcterms:created>
  <dcterms:modified xsi:type="dcterms:W3CDTF">2023-08-17T21:23:58Z</dcterms:modified>
</cp:coreProperties>
</file>